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9144000"/>
  <p:notesSz cx="7102475" cy="10233025"/>
  <p:embeddedFontLst>
    <p:embeddedFont>
      <p:font typeface="Overlock"/>
      <p:regular r:id="rId47"/>
      <p:bold r:id="rId48"/>
      <p:italic r:id="rId49"/>
      <p:boldItalic r:id="rId50"/>
    </p:embeddedFon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296">
          <p15:clr>
            <a:srgbClr val="A4A3A4"/>
          </p15:clr>
        </p15:guide>
        <p15:guide id="4" orient="horz" pos="4128">
          <p15:clr>
            <a:srgbClr val="A4A3A4"/>
          </p15:clr>
        </p15:guide>
        <p15:guide id="5" pos="2880">
          <p15:clr>
            <a:srgbClr val="A4A3A4"/>
          </p15:clr>
        </p15:guide>
        <p15:guide id="6" pos="5472">
          <p15:clr>
            <a:srgbClr val="A4A3A4"/>
          </p15:clr>
        </p15:guide>
      </p15:sldGuideLst>
    </p:ext>
    <p:ext uri="GoogleSlidesCustomDataVersion2">
      <go:slidesCustomData xmlns:go="http://customooxmlschemas.google.com/" r:id="rId55" roundtripDataSignature="AMtx7mhW0KYN3IlhP9tfPC6jPMALa606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296"/>
        <p:guide pos="4128" orient="horz"/>
        <p:guide pos="2880"/>
        <p:guide pos="54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lock-bold.fntdata"/><Relationship Id="rId47" Type="http://schemas.openxmlformats.org/officeDocument/2006/relationships/font" Target="fonts/Overlock-regular.fntdata"/><Relationship Id="rId49" Type="http://schemas.openxmlformats.org/officeDocument/2006/relationships/font" Target="fonts/Overlock-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regular.fntdata"/><Relationship Id="rId50" Type="http://schemas.openxmlformats.org/officeDocument/2006/relationships/font" Target="fonts/Overlock-boldItalic.fntdata"/><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7739" cy="513428"/>
          </a:xfrm>
          <a:prstGeom prst="rect">
            <a:avLst/>
          </a:prstGeom>
          <a:noFill/>
          <a:ln>
            <a:noFill/>
          </a:ln>
        </p:spPr>
        <p:txBody>
          <a:bodyPr anchorCtr="0" anchor="t"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092" y="0"/>
            <a:ext cx="3077739" cy="513428"/>
          </a:xfrm>
          <a:prstGeom prst="rect">
            <a:avLst/>
          </a:prstGeom>
          <a:noFill/>
          <a:ln>
            <a:noFill/>
          </a:ln>
        </p:spPr>
        <p:txBody>
          <a:bodyPr anchorCtr="0" anchor="t" bIns="49525" lIns="99050" spcFirstLastPara="1" rIns="99050" wrap="square" tIns="495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19598"/>
            <a:ext cx="3077739" cy="513427"/>
          </a:xfrm>
          <a:prstGeom prst="rect">
            <a:avLst/>
          </a:prstGeom>
          <a:noFill/>
          <a:ln>
            <a:noFill/>
          </a:ln>
        </p:spPr>
        <p:txBody>
          <a:bodyPr anchorCtr="0" anchor="b"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07" name="Google Shape;107;p1: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93" name="Google Shape;193;p1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91" name="Google Shape;291;p1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99" name="Google Shape;299;p1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15" name="Google Shape;315;p2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22" name="Google Shape;322;p2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33" name="Google Shape;333;p2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47" name="Google Shape;347;p2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60" name="Google Shape;360;p2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66" name="Google Shape;366;p2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72" name="Google Shape;372;p2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78" name="Google Shape;378;p3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92" name="Google Shape;392;p3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98" name="Google Shape;398;p3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04" name="Google Shape;404;p3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10" name="Google Shape;410;p3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21" name="Google Shape;421;p3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29" name="Google Shape;429;p3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38" name="Google Shape;438;p3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45" name="Google Shape;445;p3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52" name="Google Shape;452;p4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59" name="Google Shape;459;p4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67" name="Google Shape;167;p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43"/>
          <p:cNvSpPr/>
          <p:nvPr/>
        </p:nvSpPr>
        <p:spPr>
          <a:xfrm flipH="1" rot="10800000">
            <a:off x="5410184" y="3810004"/>
            <a:ext cx="3733819" cy="910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43"/>
          <p:cNvSpPr/>
          <p:nvPr/>
        </p:nvSpPr>
        <p:spPr>
          <a:xfrm flipH="1" rot="10800000">
            <a:off x="5410202" y="3897010"/>
            <a:ext cx="3733801" cy="192024"/>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43"/>
          <p:cNvSpPr/>
          <p:nvPr/>
        </p:nvSpPr>
        <p:spPr>
          <a:xfrm flipH="1" rot="10800000">
            <a:off x="5410202" y="4115167"/>
            <a:ext cx="3733801" cy="9144"/>
          </a:xfrm>
          <a:prstGeom prst="rect">
            <a:avLst/>
          </a:prstGeom>
          <a:solidFill>
            <a:schemeClr val="accent2">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3"/>
          <p:cNvSpPr/>
          <p:nvPr/>
        </p:nvSpPr>
        <p:spPr>
          <a:xfrm flipH="1" rot="10800000">
            <a:off x="5410200" y="4164403"/>
            <a:ext cx="1965960" cy="18288"/>
          </a:xfrm>
          <a:prstGeom prst="rect">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 name="Google Shape;33;p43"/>
          <p:cNvSpPr/>
          <p:nvPr/>
        </p:nvSpPr>
        <p:spPr>
          <a:xfrm flipH="1" rot="10800000">
            <a:off x="5410200" y="4199572"/>
            <a:ext cx="1965960" cy="9144"/>
          </a:xfrm>
          <a:prstGeom prst="rect">
            <a:avLst/>
          </a:prstGeom>
          <a:solidFill>
            <a:schemeClr val="accent2">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 name="Google Shape;34;p43"/>
          <p:cNvSpPr/>
          <p:nvPr/>
        </p:nvSpPr>
        <p:spPr>
          <a:xfrm>
            <a:off x="5410200" y="3962400"/>
            <a:ext cx="3063240" cy="2743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43"/>
          <p:cNvSpPr/>
          <p:nvPr/>
        </p:nvSpPr>
        <p:spPr>
          <a:xfrm>
            <a:off x="7376507" y="4060983"/>
            <a:ext cx="1600200" cy="3657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 name="Google Shape;36;p43"/>
          <p:cNvSpPr/>
          <p:nvPr/>
        </p:nvSpPr>
        <p:spPr>
          <a:xfrm>
            <a:off x="1" y="3649662"/>
            <a:ext cx="9144000" cy="244170"/>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43"/>
          <p:cNvSpPr/>
          <p:nvPr/>
        </p:nvSpPr>
        <p:spPr>
          <a:xfrm>
            <a:off x="2" y="3675531"/>
            <a:ext cx="9144001" cy="1406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3"/>
          <p:cNvSpPr/>
          <p:nvPr/>
        </p:nvSpPr>
        <p:spPr>
          <a:xfrm flipH="1" rot="10800000">
            <a:off x="6414051" y="3643090"/>
            <a:ext cx="2729950" cy="248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3"/>
          <p:cNvSpPr/>
          <p:nvPr/>
        </p:nvSpPr>
        <p:spPr>
          <a:xfrm>
            <a:off x="0" y="0"/>
            <a:ext cx="9144000" cy="370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43"/>
          <p:cNvSpPr txBox="1"/>
          <p:nvPr>
            <p:ph idx="1" type="subTitle"/>
          </p:nvPr>
        </p:nvSpPr>
        <p:spPr>
          <a:xfrm>
            <a:off x="449495" y="3889662"/>
            <a:ext cx="4953000" cy="1752600"/>
          </a:xfrm>
          <a:prstGeom prst="rect">
            <a:avLst/>
          </a:prstGeom>
          <a:noFill/>
          <a:ln>
            <a:noFill/>
          </a:ln>
        </p:spPr>
        <p:txBody>
          <a:bodyPr anchorCtr="0" anchor="t" bIns="45700" lIns="91425" spcFirstLastPara="1" rIns="91425" wrap="square" tIns="45700">
            <a:normAutofit/>
          </a:bodyPr>
          <a:lstStyle>
            <a:lvl1pPr lvl="0" algn="l">
              <a:spcBef>
                <a:spcPts val="300"/>
              </a:spcBef>
              <a:spcAft>
                <a:spcPts val="0"/>
              </a:spcAft>
              <a:buSzPts val="2400"/>
              <a:buNone/>
              <a:defRPr sz="2400">
                <a:solidFill>
                  <a:schemeClr val="dk2"/>
                </a:solidFill>
                <a:latin typeface="Arial"/>
                <a:ea typeface="Arial"/>
                <a:cs typeface="Arial"/>
                <a:sym typeface="Arial"/>
              </a:defRPr>
            </a:lvl1pPr>
            <a:lvl2pPr lvl="1" algn="ctr">
              <a:spcBef>
                <a:spcPts val="300"/>
              </a:spcBef>
              <a:spcAft>
                <a:spcPts val="0"/>
              </a:spcAft>
              <a:buSzPts val="1800"/>
              <a:buNone/>
              <a:defRPr/>
            </a:lvl2pPr>
            <a:lvl3pPr lvl="2" algn="ctr">
              <a:spcBef>
                <a:spcPts val="300"/>
              </a:spcBef>
              <a:spcAft>
                <a:spcPts val="0"/>
              </a:spcAft>
              <a:buSzPts val="1800"/>
              <a:buNone/>
              <a:defRPr/>
            </a:lvl3pPr>
            <a:lvl4pPr lvl="3" algn="ctr">
              <a:spcBef>
                <a:spcPts val="300"/>
              </a:spcBef>
              <a:spcAft>
                <a:spcPts val="0"/>
              </a:spcAft>
              <a:buSzPts val="1800"/>
              <a:buNone/>
              <a:defRPr/>
            </a:lvl4pPr>
            <a:lvl5pPr lvl="4" algn="ctr">
              <a:spcBef>
                <a:spcPts val="300"/>
              </a:spcBef>
              <a:spcAft>
                <a:spcPts val="0"/>
              </a:spcAft>
              <a:buSzPts val="1800"/>
              <a:buNone/>
              <a:defRPr/>
            </a:lvl5pPr>
            <a:lvl6pPr lvl="5" algn="ctr">
              <a:spcBef>
                <a:spcPts val="300"/>
              </a:spcBef>
              <a:spcAft>
                <a:spcPts val="0"/>
              </a:spcAft>
              <a:buSzPts val="1800"/>
              <a:buNone/>
              <a:defRPr/>
            </a:lvl6pPr>
            <a:lvl7pPr lvl="6" algn="ctr">
              <a:spcBef>
                <a:spcPts val="300"/>
              </a:spcBef>
              <a:spcAft>
                <a:spcPts val="0"/>
              </a:spcAft>
              <a:buSzPts val="1800"/>
              <a:buNone/>
              <a:defRPr/>
            </a:lvl7pPr>
            <a:lvl8pPr lvl="7" algn="ctr">
              <a:spcBef>
                <a:spcPts val="300"/>
              </a:spcBef>
              <a:spcAft>
                <a:spcPts val="0"/>
              </a:spcAft>
              <a:buSzPts val="1800"/>
              <a:buNone/>
              <a:defRPr/>
            </a:lvl8pPr>
            <a:lvl9pPr lvl="8" algn="ctr">
              <a:spcBef>
                <a:spcPts val="300"/>
              </a:spcBef>
              <a:spcAft>
                <a:spcPts val="0"/>
              </a:spcAft>
              <a:buSzPts val="1800"/>
              <a:buNone/>
              <a:defRPr/>
            </a:lvl9pPr>
          </a:lstStyle>
          <a:p/>
        </p:txBody>
      </p:sp>
      <p:sp>
        <p:nvSpPr>
          <p:cNvPr id="41" name="Google Shape;41;p43"/>
          <p:cNvSpPr txBox="1"/>
          <p:nvPr>
            <p:ph type="ctrTitle"/>
          </p:nvPr>
        </p:nvSpPr>
        <p:spPr>
          <a:xfrm>
            <a:off x="426378" y="2401891"/>
            <a:ext cx="8458200" cy="10813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400"/>
              <a:buFont typeface="Impact"/>
              <a:buNone/>
              <a:defRPr sz="4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52"/>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2"/>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2"/>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52"/>
          <p:cNvSpPr txBox="1"/>
          <p:nvPr>
            <p:ph idx="1" type="body"/>
          </p:nvPr>
        </p:nvSpPr>
        <p:spPr>
          <a:xfrm rot="5400000">
            <a:off x="2409444" y="297180"/>
            <a:ext cx="432511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97" name="Google Shape;97;p52"/>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53"/>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3"/>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3"/>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53"/>
          <p:cNvSpPr txBox="1"/>
          <p:nvPr>
            <p:ph idx="1" type="body"/>
          </p:nvPr>
        </p:nvSpPr>
        <p:spPr>
          <a:xfrm rot="5400000">
            <a:off x="857250" y="742950"/>
            <a:ext cx="5448300" cy="6248400"/>
          </a:xfrm>
          <a:prstGeom prst="rect">
            <a:avLst/>
          </a:prstGeom>
          <a:noFill/>
          <a:ln>
            <a:noFill/>
          </a:ln>
        </p:spPr>
        <p:txBody>
          <a:bodyPr anchorCtr="0" anchor="t" bIns="45700" lIns="91425" spcFirstLastPara="1" rIns="91425" wrap="square" tIns="45700">
            <a:normAutofit/>
          </a:bodyPr>
          <a:lstStyle>
            <a:lvl1pPr indent="-342900" lvl="0" marL="457200" algn="l">
              <a:spcBef>
                <a:spcPts val="3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103" name="Google Shape;103;p53"/>
          <p:cNvSpPr txBox="1"/>
          <p:nvPr>
            <p:ph type="title"/>
          </p:nvPr>
        </p:nvSpPr>
        <p:spPr>
          <a:xfrm rot="5400000">
            <a:off x="5010150" y="2914650"/>
            <a:ext cx="5448300"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44"/>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lvl1pPr indent="-393700" lvl="0" marL="457200" algn="l">
              <a:spcBef>
                <a:spcPts val="300"/>
              </a:spcBef>
              <a:spcAft>
                <a:spcPts val="0"/>
              </a:spcAft>
              <a:buSzPts val="2600"/>
              <a:buFont typeface="Noto Sans Symbols"/>
              <a:buChar char="▪"/>
              <a:defRPr sz="2600">
                <a:solidFill>
                  <a:schemeClr val="dk1"/>
                </a:solidFill>
                <a:latin typeface="Overlock"/>
                <a:ea typeface="Overlock"/>
                <a:cs typeface="Overlock"/>
                <a:sym typeface="Overlock"/>
              </a:defRPr>
            </a:lvl1pPr>
            <a:lvl2pPr indent="-368300" lvl="1" marL="914400" algn="just">
              <a:spcBef>
                <a:spcPts val="300"/>
              </a:spcBef>
              <a:spcAft>
                <a:spcPts val="0"/>
              </a:spcAft>
              <a:buSzPts val="2200"/>
              <a:buFont typeface="Noto Sans Symbols"/>
              <a:buChar char="▪"/>
              <a:defRPr sz="2200">
                <a:solidFill>
                  <a:schemeClr val="dk1"/>
                </a:solidFill>
                <a:latin typeface="Overlock"/>
                <a:ea typeface="Overlock"/>
                <a:cs typeface="Overlock"/>
                <a:sym typeface="Overlock"/>
              </a:defRPr>
            </a:lvl2pPr>
            <a:lvl3pPr indent="-355600" lvl="2" marL="1371600" algn="l">
              <a:spcBef>
                <a:spcPts val="300"/>
              </a:spcBef>
              <a:spcAft>
                <a:spcPts val="0"/>
              </a:spcAft>
              <a:buSzPts val="2000"/>
              <a:buFont typeface="Arial"/>
              <a:buChar char="•"/>
              <a:defRPr sz="2000">
                <a:solidFill>
                  <a:schemeClr val="dk1"/>
                </a:solidFill>
                <a:latin typeface="Overlock"/>
                <a:ea typeface="Overlock"/>
                <a:cs typeface="Overlock"/>
                <a:sym typeface="Overlock"/>
              </a:defRPr>
            </a:lvl3pPr>
            <a:lvl4pPr indent="-342900" lvl="3" marL="1828800" algn="l">
              <a:spcBef>
                <a:spcPts val="300"/>
              </a:spcBef>
              <a:spcAft>
                <a:spcPts val="0"/>
              </a:spcAft>
              <a:buSzPts val="1800"/>
              <a:buChar char="●"/>
              <a:defRPr sz="1800">
                <a:solidFill>
                  <a:schemeClr val="dk1"/>
                </a:solidFill>
                <a:latin typeface="Overlock"/>
                <a:ea typeface="Overlock"/>
                <a:cs typeface="Overlock"/>
                <a:sym typeface="Overlock"/>
              </a:defRPr>
            </a:lvl4pPr>
            <a:lvl5pPr indent="-355600" lvl="4" marL="2286000" algn="l">
              <a:spcBef>
                <a:spcPts val="300"/>
              </a:spcBef>
              <a:spcAft>
                <a:spcPts val="0"/>
              </a:spcAft>
              <a:buSzPts val="2000"/>
              <a:buChar char="●"/>
              <a:defRPr>
                <a:solidFill>
                  <a:schemeClr val="dk1"/>
                </a:solidFill>
                <a:latin typeface="Arial"/>
                <a:ea typeface="Arial"/>
                <a:cs typeface="Arial"/>
                <a:sym typeface="Arial"/>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44" name="Google Shape;44;p44"/>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2060"/>
              </a:buClr>
              <a:buSzPts val="4000"/>
              <a:buFont typeface="Impact"/>
              <a:buNone/>
              <a:defRPr>
                <a:solidFill>
                  <a:srgbClr val="002060"/>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4"/>
          <p:cNvSpPr txBox="1"/>
          <p:nvPr/>
        </p:nvSpPr>
        <p:spPr>
          <a:xfrm>
            <a:off x="25687" y="19051"/>
            <a:ext cx="495039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lt1"/>
                </a:solidFill>
                <a:latin typeface="Century Gothic"/>
                <a:ea typeface="Century Gothic"/>
                <a:cs typeface="Century Gothic"/>
                <a:sym typeface="Century Gothic"/>
              </a:rPr>
              <a:t>CO2015 – EDC Spring 2017 - </a:t>
            </a:r>
            <a:r>
              <a:rPr b="1" i="0" lang="en-US" sz="1200" u="none" cap="none" strike="noStrike">
                <a:solidFill>
                  <a:srgbClr val="FFC000"/>
                </a:solidFill>
                <a:latin typeface="Century Gothic"/>
                <a:ea typeface="Century Gothic"/>
                <a:cs typeface="Century Gothic"/>
                <a:sym typeface="Century Gothic"/>
              </a:rPr>
              <a:t>Basic Electronic Circuit Components</a:t>
            </a:r>
            <a:endParaRPr b="1" i="0" sz="1200">
              <a:solidFill>
                <a:srgbClr val="FFC000"/>
              </a:solidFill>
              <a:latin typeface="Century Gothic"/>
              <a:ea typeface="Century Gothic"/>
              <a:cs typeface="Century Gothic"/>
              <a:sym typeface="Century Gothic"/>
            </a:endParaRPr>
          </a:p>
        </p:txBody>
      </p:sp>
      <p:sp>
        <p:nvSpPr>
          <p:cNvPr id="46" name="Google Shape;46;p44"/>
          <p:cNvSpPr txBox="1"/>
          <p:nvPr/>
        </p:nvSpPr>
        <p:spPr>
          <a:xfrm>
            <a:off x="8810625" y="6591300"/>
            <a:ext cx="3513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1" lang="en-US" sz="1200">
                <a:solidFill>
                  <a:srgbClr val="4A7B29"/>
                </a:solidFill>
                <a:latin typeface="Century Gothic"/>
                <a:ea typeface="Century Gothic"/>
                <a:cs typeface="Century Gothic"/>
                <a:sym typeface="Century Gothic"/>
              </a:rPr>
              <a:t>‹#›</a:t>
            </a:fld>
            <a:endParaRPr b="1" sz="1200">
              <a:solidFill>
                <a:srgbClr val="4A7B29"/>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45"/>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5"/>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5"/>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45"/>
          <p:cNvSpPr txBox="1"/>
          <p:nvPr>
            <p:ph idx="1" type="body"/>
          </p:nvPr>
        </p:nvSpPr>
        <p:spPr>
          <a:xfrm>
            <a:off x="722313" y="3367088"/>
            <a:ext cx="7772400" cy="1509712"/>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SzPts val="2100"/>
              <a:buNone/>
              <a:defRPr b="0" sz="2100">
                <a:solidFill>
                  <a:schemeClr val="dk2"/>
                </a:solidFill>
              </a:defRPr>
            </a:lvl1pPr>
            <a:lvl2pPr indent="-228600" lvl="1" marL="914400" algn="l">
              <a:spcBef>
                <a:spcPts val="300"/>
              </a:spcBef>
              <a:spcAft>
                <a:spcPts val="0"/>
              </a:spcAft>
              <a:buSzPts val="1800"/>
              <a:buNone/>
              <a:defRPr sz="1800">
                <a:solidFill>
                  <a:srgbClr val="888888"/>
                </a:solidFill>
              </a:defRPr>
            </a:lvl2pPr>
            <a:lvl3pPr indent="-228600" lvl="2" marL="1371600" algn="l">
              <a:spcBef>
                <a:spcPts val="300"/>
              </a:spcBef>
              <a:spcAft>
                <a:spcPts val="0"/>
              </a:spcAft>
              <a:buSzPts val="1600"/>
              <a:buNone/>
              <a:defRPr sz="1600">
                <a:solidFill>
                  <a:srgbClr val="888888"/>
                </a:solidFill>
              </a:defRPr>
            </a:lvl3pPr>
            <a:lvl4pPr indent="-228600" lvl="3" marL="1828800" algn="l">
              <a:spcBef>
                <a:spcPts val="300"/>
              </a:spcBef>
              <a:spcAft>
                <a:spcPts val="0"/>
              </a:spcAft>
              <a:buSzPts val="1400"/>
              <a:buNone/>
              <a:defRPr sz="1400">
                <a:solidFill>
                  <a:srgbClr val="888888"/>
                </a:solidFill>
              </a:defRPr>
            </a:lvl4pPr>
            <a:lvl5pPr indent="-228600" lvl="4" marL="2286000" algn="l">
              <a:spcBef>
                <a:spcPts val="300"/>
              </a:spcBef>
              <a:spcAft>
                <a:spcPts val="0"/>
              </a:spcAft>
              <a:buSzPts val="1400"/>
              <a:buNone/>
              <a:defRPr sz="1400">
                <a:solidFill>
                  <a:srgbClr val="888888"/>
                </a:solidFill>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52" name="Google Shape;52;p45"/>
          <p:cNvSpPr txBox="1"/>
          <p:nvPr>
            <p:ph type="title"/>
          </p:nvPr>
        </p:nvSpPr>
        <p:spPr>
          <a:xfrm>
            <a:off x="722313" y="1981204"/>
            <a:ext cx="7772400" cy="13620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accent2"/>
              </a:buClr>
              <a:buSzPts val="4300"/>
              <a:buFont typeface="Calibri"/>
              <a:buNone/>
              <a:defRPr b="1" sz="43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46"/>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6"/>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6"/>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46"/>
          <p:cNvSpPr txBox="1"/>
          <p:nvPr>
            <p:ph idx="1" type="body"/>
          </p:nvPr>
        </p:nvSpPr>
        <p:spPr>
          <a:xfrm>
            <a:off x="4648200" y="2249428"/>
            <a:ext cx="4038600" cy="4341875"/>
          </a:xfrm>
          <a:prstGeom prst="rect">
            <a:avLst/>
          </a:prstGeom>
          <a:noFill/>
          <a:ln>
            <a:noFill/>
          </a:ln>
        </p:spPr>
        <p:txBody>
          <a:bodyPr anchorCtr="0" anchor="t" bIns="45700" lIns="91425" spcFirstLastPara="1" rIns="91425" wrap="square" tIns="45700">
            <a:normAutofit/>
          </a:bodyPr>
          <a:lstStyle>
            <a:lvl1pPr indent="-355600" lvl="0" marL="457200" algn="l">
              <a:spcBef>
                <a:spcPts val="300"/>
              </a:spcBef>
              <a:spcAft>
                <a:spcPts val="0"/>
              </a:spcAft>
              <a:buSzPts val="2000"/>
              <a:buChar char="•"/>
              <a:defRPr sz="2000"/>
            </a:lvl1pPr>
            <a:lvl2pPr indent="-349250" lvl="1" marL="914400" algn="l">
              <a:spcBef>
                <a:spcPts val="300"/>
              </a:spcBef>
              <a:spcAft>
                <a:spcPts val="0"/>
              </a:spcAft>
              <a:buSzPts val="1900"/>
              <a:buChar char="▫"/>
              <a:defRPr sz="1900"/>
            </a:lvl2pPr>
            <a:lvl3pPr indent="-342900" lvl="2" marL="1371600" algn="l">
              <a:spcBef>
                <a:spcPts val="300"/>
              </a:spcBef>
              <a:spcAft>
                <a:spcPts val="0"/>
              </a:spcAft>
              <a:buSzPts val="1800"/>
              <a:buChar char="●"/>
              <a:defRPr sz="18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58" name="Google Shape;58;p46"/>
          <p:cNvSpPr txBox="1"/>
          <p:nvPr>
            <p:ph idx="2" type="body"/>
          </p:nvPr>
        </p:nvSpPr>
        <p:spPr>
          <a:xfrm>
            <a:off x="457200" y="2249428"/>
            <a:ext cx="4038600" cy="4341875"/>
          </a:xfrm>
          <a:prstGeom prst="rect">
            <a:avLst/>
          </a:prstGeom>
          <a:noFill/>
          <a:ln>
            <a:noFill/>
          </a:ln>
        </p:spPr>
        <p:txBody>
          <a:bodyPr anchorCtr="0" anchor="t" bIns="45700" lIns="91425" spcFirstLastPara="1" rIns="91425" wrap="square" tIns="45700">
            <a:normAutofit/>
          </a:bodyPr>
          <a:lstStyle>
            <a:lvl1pPr indent="-355600" lvl="0" marL="457200" algn="l">
              <a:spcBef>
                <a:spcPts val="300"/>
              </a:spcBef>
              <a:spcAft>
                <a:spcPts val="0"/>
              </a:spcAft>
              <a:buSzPts val="2000"/>
              <a:buChar char="•"/>
              <a:defRPr sz="2000"/>
            </a:lvl1pPr>
            <a:lvl2pPr indent="-349250" lvl="1" marL="914400" algn="l">
              <a:spcBef>
                <a:spcPts val="300"/>
              </a:spcBef>
              <a:spcAft>
                <a:spcPts val="0"/>
              </a:spcAft>
              <a:buSzPts val="1900"/>
              <a:buChar char="▫"/>
              <a:defRPr sz="1900"/>
            </a:lvl2pPr>
            <a:lvl3pPr indent="-342900" lvl="2" marL="1371600" algn="l">
              <a:spcBef>
                <a:spcPts val="300"/>
              </a:spcBef>
              <a:spcAft>
                <a:spcPts val="0"/>
              </a:spcAft>
              <a:buSzPts val="1800"/>
              <a:buChar char="●"/>
              <a:defRPr sz="18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59" name="Google Shape;59;p46"/>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47"/>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7"/>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47"/>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7"/>
          <p:cNvSpPr txBox="1"/>
          <p:nvPr>
            <p:ph idx="1" type="body"/>
          </p:nvPr>
        </p:nvSpPr>
        <p:spPr>
          <a:xfrm>
            <a:off x="4718306" y="2708519"/>
            <a:ext cx="4041775" cy="3886200"/>
          </a:xfrm>
          <a:prstGeom prst="rect">
            <a:avLst/>
          </a:prstGeom>
          <a:noFill/>
          <a:ln>
            <a:noFill/>
          </a:ln>
        </p:spPr>
        <p:txBody>
          <a:bodyPr anchorCtr="0" anchor="t" bIns="45700" lIns="91425" spcFirstLastPara="1" rIns="91425" wrap="square" tIns="45700">
            <a:normAutofit/>
          </a:bodyPr>
          <a:lstStyle>
            <a:lvl1pPr indent="-355600" lvl="0" marL="457200" algn="l">
              <a:spcBef>
                <a:spcPts val="300"/>
              </a:spcBef>
              <a:spcAft>
                <a:spcPts val="0"/>
              </a:spcAft>
              <a:buSzPts val="2000"/>
              <a:buChar char="•"/>
              <a:defRPr sz="20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65" name="Google Shape;65;p47"/>
          <p:cNvSpPr txBox="1"/>
          <p:nvPr>
            <p:ph idx="2" type="body"/>
          </p:nvPr>
        </p:nvSpPr>
        <p:spPr>
          <a:xfrm>
            <a:off x="4721227" y="2244970"/>
            <a:ext cx="4041775" cy="457200"/>
          </a:xfrm>
          <a:prstGeom prst="rect">
            <a:avLst/>
          </a:prstGeom>
          <a:solidFill>
            <a:srgbClr val="9ED47A">
              <a:alpha val="24705"/>
            </a:srgbClr>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l">
              <a:spcBef>
                <a:spcPts val="300"/>
              </a:spcBef>
              <a:spcAft>
                <a:spcPts val="0"/>
              </a:spcAft>
              <a:buSzPts val="1900"/>
              <a:buNone/>
              <a:defRPr b="1" sz="1900">
                <a:solidFill>
                  <a:srgbClr val="414141"/>
                </a:solidFill>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66" name="Google Shape;66;p47"/>
          <p:cNvSpPr txBox="1"/>
          <p:nvPr>
            <p:ph idx="3" type="body"/>
          </p:nvPr>
        </p:nvSpPr>
        <p:spPr>
          <a:xfrm>
            <a:off x="381000" y="2708519"/>
            <a:ext cx="4041648" cy="3886200"/>
          </a:xfrm>
          <a:prstGeom prst="rect">
            <a:avLst/>
          </a:prstGeom>
          <a:noFill/>
          <a:ln>
            <a:noFill/>
          </a:ln>
        </p:spPr>
        <p:txBody>
          <a:bodyPr anchorCtr="0" anchor="t" bIns="45700" lIns="91425" spcFirstLastPara="1" rIns="91425" wrap="square" tIns="45700">
            <a:normAutofit/>
          </a:bodyPr>
          <a:lstStyle>
            <a:lvl1pPr indent="-355600" lvl="0" marL="457200" algn="l">
              <a:spcBef>
                <a:spcPts val="300"/>
              </a:spcBef>
              <a:spcAft>
                <a:spcPts val="0"/>
              </a:spcAft>
              <a:buSzPts val="2000"/>
              <a:buChar char="•"/>
              <a:defRPr sz="20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67" name="Google Shape;67;p47"/>
          <p:cNvSpPr txBox="1"/>
          <p:nvPr>
            <p:ph idx="4" type="body"/>
          </p:nvPr>
        </p:nvSpPr>
        <p:spPr>
          <a:xfrm>
            <a:off x="381000" y="2244970"/>
            <a:ext cx="4041648" cy="457200"/>
          </a:xfrm>
          <a:prstGeom prst="rect">
            <a:avLst/>
          </a:prstGeom>
          <a:solidFill>
            <a:srgbClr val="9ED47A">
              <a:alpha val="24705"/>
            </a:srgbClr>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l">
              <a:spcBef>
                <a:spcPts val="300"/>
              </a:spcBef>
              <a:spcAft>
                <a:spcPts val="0"/>
              </a:spcAft>
              <a:buSzPts val="1900"/>
              <a:buNone/>
              <a:defRPr b="1" sz="1900">
                <a:solidFill>
                  <a:srgbClr val="414141"/>
                </a:solidFill>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68" name="Google Shape;68;p47"/>
          <p:cNvSpPr txBox="1"/>
          <p:nvPr>
            <p:ph type="title"/>
          </p:nvPr>
        </p:nvSpPr>
        <p:spPr>
          <a:xfrm>
            <a:off x="381000" y="1143000"/>
            <a:ext cx="8382000" cy="106984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Calibri"/>
              <a:buNone/>
              <a:defRPr b="0" i="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48"/>
          <p:cNvSpPr txBox="1"/>
          <p:nvPr>
            <p:ph idx="10" type="dt"/>
          </p:nvPr>
        </p:nvSpPr>
        <p:spPr>
          <a:xfrm>
            <a:off x="6583680"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8"/>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48"/>
          <p:cNvSpPr txBox="1"/>
          <p:nvPr>
            <p:ph type="title"/>
          </p:nvPr>
        </p:nvSpPr>
        <p:spPr>
          <a:xfrm>
            <a:off x="457200" y="1143000"/>
            <a:ext cx="8229600" cy="106984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Calibri"/>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49"/>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9"/>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50"/>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0"/>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0"/>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50"/>
          <p:cNvSpPr txBox="1"/>
          <p:nvPr>
            <p:ph idx="1" type="body"/>
          </p:nvPr>
        </p:nvSpPr>
        <p:spPr>
          <a:xfrm>
            <a:off x="152400" y="776290"/>
            <a:ext cx="5102352" cy="5805083"/>
          </a:xfrm>
          <a:prstGeom prst="rect">
            <a:avLst/>
          </a:prstGeom>
          <a:noFill/>
          <a:ln>
            <a:noFill/>
          </a:ln>
        </p:spPr>
        <p:txBody>
          <a:bodyPr anchorCtr="0" anchor="t" bIns="45700" lIns="91425" spcFirstLastPara="1" rIns="91425" wrap="square" tIns="45700">
            <a:normAutofit/>
          </a:bodyPr>
          <a:lstStyle>
            <a:lvl1pPr indent="-431800" lvl="0" marL="457200" algn="l">
              <a:spcBef>
                <a:spcPts val="300"/>
              </a:spcBef>
              <a:spcAft>
                <a:spcPts val="0"/>
              </a:spcAft>
              <a:buSzPts val="3200"/>
              <a:buChar char="•"/>
              <a:defRPr sz="3200"/>
            </a:lvl1pPr>
            <a:lvl2pPr indent="-406400" lvl="1" marL="914400" algn="l">
              <a:spcBef>
                <a:spcPts val="300"/>
              </a:spcBef>
              <a:spcAft>
                <a:spcPts val="0"/>
              </a:spcAft>
              <a:buSzPts val="2800"/>
              <a:buChar char="▫"/>
              <a:defRPr sz="2800"/>
            </a:lvl2pPr>
            <a:lvl3pPr indent="-381000" lvl="2" marL="1371600" algn="l">
              <a:spcBef>
                <a:spcPts val="300"/>
              </a:spcBef>
              <a:spcAft>
                <a:spcPts val="0"/>
              </a:spcAft>
              <a:buSzPts val="2400"/>
              <a:buChar char="●"/>
              <a:defRPr sz="2400"/>
            </a:lvl3pPr>
            <a:lvl4pPr indent="-355600" lvl="3" marL="1828800" algn="l">
              <a:spcBef>
                <a:spcPts val="300"/>
              </a:spcBef>
              <a:spcAft>
                <a:spcPts val="0"/>
              </a:spcAft>
              <a:buSzPts val="2000"/>
              <a:buChar char="●"/>
              <a:defRPr sz="2000"/>
            </a:lvl4pPr>
            <a:lvl5pPr indent="-355600" lvl="4" marL="2286000" algn="l">
              <a:spcBef>
                <a:spcPts val="300"/>
              </a:spcBef>
              <a:spcAft>
                <a:spcPts val="0"/>
              </a:spcAft>
              <a:buSzPts val="2000"/>
              <a:buChar char="●"/>
              <a:defRPr sz="20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83" name="Google Shape;83;p50"/>
          <p:cNvSpPr txBox="1"/>
          <p:nvPr>
            <p:ph idx="2" type="body"/>
          </p:nvPr>
        </p:nvSpPr>
        <p:spPr>
          <a:xfrm>
            <a:off x="5353496" y="2010730"/>
            <a:ext cx="3383280" cy="4580573"/>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SzPts val="1400"/>
              <a:buNone/>
              <a:defRPr sz="1400"/>
            </a:lvl1pPr>
            <a:lvl2pPr indent="-228600" lvl="1" marL="914400" algn="l">
              <a:spcBef>
                <a:spcPts val="300"/>
              </a:spcBef>
              <a:spcAft>
                <a:spcPts val="0"/>
              </a:spcAft>
              <a:buSzPts val="1200"/>
              <a:buNone/>
              <a:defRPr sz="1200"/>
            </a:lvl2pPr>
            <a:lvl3pPr indent="-228600" lvl="2" marL="1371600" algn="l">
              <a:spcBef>
                <a:spcPts val="3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84" name="Google Shape;84;p50"/>
          <p:cNvSpPr txBox="1"/>
          <p:nvPr>
            <p:ph type="title"/>
          </p:nvPr>
        </p:nvSpPr>
        <p:spPr>
          <a:xfrm>
            <a:off x="5353496" y="1101970"/>
            <a:ext cx="3383280" cy="87782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Font typeface="Calibri"/>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51"/>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1"/>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1"/>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51"/>
          <p:cNvSpPr/>
          <p:nvPr>
            <p:ph idx="2" type="pic"/>
          </p:nvPr>
        </p:nvSpPr>
        <p:spPr>
          <a:xfrm>
            <a:off x="403671" y="1143000"/>
            <a:ext cx="4572000" cy="4572000"/>
          </a:xfrm>
          <a:prstGeom prst="rect">
            <a:avLst/>
          </a:prstGeom>
          <a:solidFill>
            <a:srgbClr val="EAEAEA"/>
          </a:solidFill>
          <a:ln cap="flat" cmpd="sng" w="50800">
            <a:solidFill>
              <a:srgbClr val="FFFFFF"/>
            </a:solidFill>
            <a:prstDash val="solid"/>
            <a:miter lim="800000"/>
            <a:headEnd len="sm" w="sm" type="none"/>
            <a:tailEnd len="sm" w="sm" type="none"/>
          </a:ln>
          <a:effectLst>
            <a:outerShdw blurRad="57150" rotWithShape="0" algn="tl" dir="4800000" dist="31750">
              <a:srgbClr val="000000">
                <a:alpha val="24705"/>
              </a:srgbClr>
            </a:outerShdw>
          </a:effectLst>
        </p:spPr>
      </p:sp>
      <p:sp>
        <p:nvSpPr>
          <p:cNvPr id="90" name="Google Shape;90;p51"/>
          <p:cNvSpPr txBox="1"/>
          <p:nvPr>
            <p:ph idx="1" type="body"/>
          </p:nvPr>
        </p:nvSpPr>
        <p:spPr>
          <a:xfrm>
            <a:off x="6088443" y="3274312"/>
            <a:ext cx="2590800" cy="2516489"/>
          </a:xfrm>
          <a:prstGeom prst="rect">
            <a:avLst/>
          </a:prstGeom>
          <a:noFill/>
          <a:ln>
            <a:noFill/>
          </a:ln>
        </p:spPr>
        <p:txBody>
          <a:bodyPr anchorCtr="0" anchor="t" bIns="45700" lIns="0" spcFirstLastPara="1" rIns="45700" wrap="square" tIns="0">
            <a:normAutofit/>
          </a:bodyPr>
          <a:lstStyle>
            <a:lvl1pPr indent="-228600" lvl="0" marL="457200" algn="l">
              <a:lnSpc>
                <a:spcPct val="100000"/>
              </a:lnSpc>
              <a:spcBef>
                <a:spcPts val="0"/>
              </a:spcBef>
              <a:spcAft>
                <a:spcPts val="0"/>
              </a:spcAft>
              <a:buSzPts val="1300"/>
              <a:buFont typeface="Calibri"/>
              <a:buNone/>
              <a:defRPr sz="1300"/>
            </a:lvl1pPr>
            <a:lvl2pPr indent="-228600" lvl="1" marL="914400" algn="l">
              <a:spcBef>
                <a:spcPts val="300"/>
              </a:spcBef>
              <a:spcAft>
                <a:spcPts val="0"/>
              </a:spcAft>
              <a:buSzPts val="1200"/>
              <a:buFont typeface="Calibri"/>
              <a:buNone/>
              <a:defRPr sz="1200"/>
            </a:lvl2pPr>
            <a:lvl3pPr indent="-228600" lvl="2" marL="1371600" algn="l">
              <a:spcBef>
                <a:spcPts val="300"/>
              </a:spcBef>
              <a:spcAft>
                <a:spcPts val="0"/>
              </a:spcAft>
              <a:buSzPts val="1000"/>
              <a:buFont typeface="Calibri"/>
              <a:buNone/>
              <a:defRPr sz="1000"/>
            </a:lvl3pPr>
            <a:lvl4pPr indent="-228600" lvl="3" marL="1828800" algn="l">
              <a:spcBef>
                <a:spcPts val="300"/>
              </a:spcBef>
              <a:spcAft>
                <a:spcPts val="0"/>
              </a:spcAft>
              <a:buSzPts val="900"/>
              <a:buFont typeface="Calibri"/>
              <a:buNone/>
              <a:defRPr sz="900"/>
            </a:lvl4pPr>
            <a:lvl5pPr indent="-228600" lvl="4" marL="2286000" algn="l">
              <a:spcBef>
                <a:spcPts val="300"/>
              </a:spcBef>
              <a:spcAft>
                <a:spcPts val="0"/>
              </a:spcAft>
              <a:buSzPts val="900"/>
              <a:buFont typeface="Calibri"/>
              <a:buNone/>
              <a:defRPr sz="9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91" name="Google Shape;91;p51"/>
          <p:cNvSpPr txBox="1"/>
          <p:nvPr>
            <p:ph type="title"/>
          </p:nvPr>
        </p:nvSpPr>
        <p:spPr>
          <a:xfrm rot="-5400000">
            <a:off x="3393019" y="3156579"/>
            <a:ext cx="4681637" cy="586803"/>
          </a:xfrm>
          <a:prstGeom prst="rect">
            <a:avLst/>
          </a:prstGeom>
          <a:noFill/>
          <a:ln>
            <a:noFill/>
          </a:ln>
        </p:spPr>
        <p:txBody>
          <a:bodyPr anchorCtr="0" anchor="t" bIns="45700" lIns="45700" spcFirstLastPara="1" rIns="45700" wrap="square" tIns="0">
            <a:normAutofit/>
          </a:bodyPr>
          <a:lstStyle>
            <a:lvl1pPr lvl="0" algn="ctr">
              <a:spcBef>
                <a:spcPts val="0"/>
              </a:spcBef>
              <a:spcAft>
                <a:spcPts val="0"/>
              </a:spcAft>
              <a:buClr>
                <a:schemeClr val="dk2"/>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p:nvPr/>
        </p:nvSpPr>
        <p:spPr>
          <a:xfrm>
            <a:off x="1" y="366822"/>
            <a:ext cx="9144000" cy="84407"/>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42"/>
          <p:cNvSpPr/>
          <p:nvPr/>
        </p:nvSpPr>
        <p:spPr>
          <a:xfrm>
            <a:off x="0" y="-1"/>
            <a:ext cx="9144000" cy="3106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42"/>
          <p:cNvSpPr/>
          <p:nvPr/>
        </p:nvSpPr>
        <p:spPr>
          <a:xfrm>
            <a:off x="2" y="308280"/>
            <a:ext cx="9144001" cy="9144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42"/>
          <p:cNvSpPr/>
          <p:nvPr/>
        </p:nvSpPr>
        <p:spPr>
          <a:xfrm flipH="1" rot="10800000">
            <a:off x="5410184" y="360250"/>
            <a:ext cx="3733819" cy="910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42"/>
          <p:cNvSpPr/>
          <p:nvPr/>
        </p:nvSpPr>
        <p:spPr>
          <a:xfrm flipH="1" rot="10800000">
            <a:off x="5410202" y="440116"/>
            <a:ext cx="3733801" cy="180035"/>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42"/>
          <p:cNvSpPr/>
          <p:nvPr/>
        </p:nvSpPr>
        <p:spPr>
          <a:xfrm>
            <a:off x="5407339" y="497504"/>
            <a:ext cx="3063240" cy="2743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42"/>
          <p:cNvSpPr/>
          <p:nvPr/>
        </p:nvSpPr>
        <p:spPr>
          <a:xfrm>
            <a:off x="7373646" y="588943"/>
            <a:ext cx="1600200" cy="3657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42"/>
          <p:cNvSpPr/>
          <p:nvPr/>
        </p:nvSpPr>
        <p:spPr>
          <a:xfrm>
            <a:off x="9084967" y="-2001"/>
            <a:ext cx="57626" cy="621792"/>
          </a:xfrm>
          <a:prstGeom prst="rect">
            <a:avLst/>
          </a:prstGeom>
          <a:solidFill>
            <a:srgbClr val="FFFFF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42"/>
          <p:cNvSpPr/>
          <p:nvPr/>
        </p:nvSpPr>
        <p:spPr>
          <a:xfrm>
            <a:off x="9044481" y="-2001"/>
            <a:ext cx="27432" cy="621792"/>
          </a:xfrm>
          <a:prstGeom prst="rect">
            <a:avLst/>
          </a:prstGeom>
          <a:solidFill>
            <a:srgbClr val="FFFFF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 name="Google Shape;19;p42"/>
          <p:cNvSpPr/>
          <p:nvPr/>
        </p:nvSpPr>
        <p:spPr>
          <a:xfrm>
            <a:off x="9025428" y="-2001"/>
            <a:ext cx="9144" cy="621792"/>
          </a:xfrm>
          <a:prstGeom prst="rect">
            <a:avLst/>
          </a:pr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42"/>
          <p:cNvSpPr/>
          <p:nvPr/>
        </p:nvSpPr>
        <p:spPr>
          <a:xfrm>
            <a:off x="8975423" y="-2001"/>
            <a:ext cx="27432" cy="621792"/>
          </a:xfrm>
          <a:prstGeom prst="rect">
            <a:avLst/>
          </a:prstGeom>
          <a:solidFill>
            <a:srgbClr val="FFFF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42"/>
          <p:cNvSpPr/>
          <p:nvPr/>
        </p:nvSpPr>
        <p:spPr>
          <a:xfrm>
            <a:off x="8915677" y="380"/>
            <a:ext cx="54864" cy="585216"/>
          </a:xfrm>
          <a:prstGeom prst="rect">
            <a:avLst/>
          </a:prstGeom>
          <a:solidFill>
            <a:srgbClr val="FFFF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42"/>
          <p:cNvSpPr/>
          <p:nvPr/>
        </p:nvSpPr>
        <p:spPr>
          <a:xfrm>
            <a:off x="8873475" y="380"/>
            <a:ext cx="9144" cy="585216"/>
          </a:xfrm>
          <a:prstGeom prst="rect">
            <a:avLst/>
          </a:prstGeom>
          <a:solidFill>
            <a:srgbClr val="FFFF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42"/>
          <p:cNvSpPr txBox="1"/>
          <p:nvPr>
            <p:ph idx="10" type="dt"/>
          </p:nvPr>
        </p:nvSpPr>
        <p:spPr>
          <a:xfrm>
            <a:off x="6586536" y="612648"/>
            <a:ext cx="957264"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accen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42"/>
          <p:cNvSpPr txBox="1"/>
          <p:nvPr>
            <p:ph idx="11" type="ftr"/>
          </p:nvPr>
        </p:nvSpPr>
        <p:spPr>
          <a:xfrm>
            <a:off x="5257800" y="612648"/>
            <a:ext cx="132588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accen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2"/>
          <p:cNvSpPr txBox="1"/>
          <p:nvPr>
            <p:ph idx="12" type="sldNum"/>
          </p:nvPr>
        </p:nvSpPr>
        <p:spPr>
          <a:xfrm>
            <a:off x="8174736" y="2272"/>
            <a:ext cx="7620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800" u="none" cap="none" strike="noStrike">
                <a:solidFill>
                  <a:srgbClr val="FFFFFF"/>
                </a:solidFill>
                <a:latin typeface="Calibri"/>
                <a:ea typeface="Calibri"/>
                <a:cs typeface="Calibri"/>
                <a:sym typeface="Calibri"/>
              </a:defRPr>
            </a:lvl1pPr>
            <a:lvl2pPr indent="0" lvl="1" marL="0" marR="0" rtl="0" algn="r">
              <a:spcBef>
                <a:spcPts val="0"/>
              </a:spcBef>
              <a:buNone/>
              <a:defRPr b="0" i="0" sz="1800" u="none" cap="none" strike="noStrike">
                <a:solidFill>
                  <a:srgbClr val="FFFFFF"/>
                </a:solidFill>
                <a:latin typeface="Calibri"/>
                <a:ea typeface="Calibri"/>
                <a:cs typeface="Calibri"/>
                <a:sym typeface="Calibri"/>
              </a:defRPr>
            </a:lvl2pPr>
            <a:lvl3pPr indent="0" lvl="2" marL="0" marR="0" rtl="0" algn="r">
              <a:spcBef>
                <a:spcPts val="0"/>
              </a:spcBef>
              <a:buNone/>
              <a:defRPr b="0" i="0" sz="1800" u="none" cap="none" strike="noStrike">
                <a:solidFill>
                  <a:srgbClr val="FFFFFF"/>
                </a:solidFill>
                <a:latin typeface="Calibri"/>
                <a:ea typeface="Calibri"/>
                <a:cs typeface="Calibri"/>
                <a:sym typeface="Calibri"/>
              </a:defRPr>
            </a:lvl3pPr>
            <a:lvl4pPr indent="0" lvl="3" marL="0" marR="0" rtl="0" algn="r">
              <a:spcBef>
                <a:spcPts val="0"/>
              </a:spcBef>
              <a:buNone/>
              <a:defRPr b="0" i="0" sz="1800" u="none" cap="none" strike="noStrike">
                <a:solidFill>
                  <a:srgbClr val="FFFFFF"/>
                </a:solidFill>
                <a:latin typeface="Calibri"/>
                <a:ea typeface="Calibri"/>
                <a:cs typeface="Calibri"/>
                <a:sym typeface="Calibri"/>
              </a:defRPr>
            </a:lvl4pPr>
            <a:lvl5pPr indent="0" lvl="4" marL="0" marR="0" rtl="0" algn="r">
              <a:spcBef>
                <a:spcPts val="0"/>
              </a:spcBef>
              <a:buNone/>
              <a:defRPr b="0" i="0" sz="1800" u="none" cap="none" strike="noStrike">
                <a:solidFill>
                  <a:srgbClr val="FFFFFF"/>
                </a:solidFill>
                <a:latin typeface="Calibri"/>
                <a:ea typeface="Calibri"/>
                <a:cs typeface="Calibri"/>
                <a:sym typeface="Calibri"/>
              </a:defRPr>
            </a:lvl5pPr>
            <a:lvl6pPr indent="0" lvl="5" marL="0" marR="0" rtl="0" algn="r">
              <a:spcBef>
                <a:spcPts val="0"/>
              </a:spcBef>
              <a:buNone/>
              <a:defRPr b="0" i="0" sz="1800" u="none" cap="none" strike="noStrike">
                <a:solidFill>
                  <a:srgbClr val="FFFFFF"/>
                </a:solidFill>
                <a:latin typeface="Calibri"/>
                <a:ea typeface="Calibri"/>
                <a:cs typeface="Calibri"/>
                <a:sym typeface="Calibri"/>
              </a:defRPr>
            </a:lvl6pPr>
            <a:lvl7pPr indent="0" lvl="6" marL="0" marR="0" rtl="0" algn="r">
              <a:spcBef>
                <a:spcPts val="0"/>
              </a:spcBef>
              <a:buNone/>
              <a:defRPr b="0" i="0" sz="1800" u="none" cap="none" strike="noStrike">
                <a:solidFill>
                  <a:srgbClr val="FFFFFF"/>
                </a:solidFill>
                <a:latin typeface="Calibri"/>
                <a:ea typeface="Calibri"/>
                <a:cs typeface="Calibri"/>
                <a:sym typeface="Calibri"/>
              </a:defRPr>
            </a:lvl7pPr>
            <a:lvl8pPr indent="0" lvl="7" marL="0" marR="0" rtl="0" algn="r">
              <a:spcBef>
                <a:spcPts val="0"/>
              </a:spcBef>
              <a:buNone/>
              <a:defRPr b="0" i="0" sz="1800" u="none" cap="none" strike="noStrike">
                <a:solidFill>
                  <a:srgbClr val="FFFFFF"/>
                </a:solidFill>
                <a:latin typeface="Calibri"/>
                <a:ea typeface="Calibri"/>
                <a:cs typeface="Calibri"/>
                <a:sym typeface="Calibri"/>
              </a:defRPr>
            </a:lvl8pPr>
            <a:lvl9pPr indent="0" lvl="8" marL="0" marR="0" rtl="0" algn="r">
              <a:spcBef>
                <a:spcPts val="0"/>
              </a:spcBef>
              <a:buNone/>
              <a:defRPr b="0" i="0" sz="1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2"/>
          <p:cNvSpPr txBox="1"/>
          <p:nvPr>
            <p:ph idx="1" type="body"/>
          </p:nvPr>
        </p:nvSpPr>
        <p:spPr>
          <a:xfrm>
            <a:off x="457200" y="2249424"/>
            <a:ext cx="8229600" cy="4325112"/>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300"/>
              </a:spcBef>
              <a:spcAft>
                <a:spcPts val="0"/>
              </a:spcAft>
              <a:buClr>
                <a:schemeClr val="accent3"/>
              </a:buClr>
              <a:buSzPts val="2800"/>
              <a:buFont typeface="Georgia"/>
              <a:buChar char="•"/>
              <a:defRPr b="0" i="0" sz="2800" u="none" cap="none" strike="noStrike">
                <a:solidFill>
                  <a:schemeClr val="dk2"/>
                </a:solidFill>
                <a:latin typeface="Calibri"/>
                <a:ea typeface="Calibri"/>
                <a:cs typeface="Calibri"/>
                <a:sym typeface="Calibri"/>
              </a:defRPr>
            </a:lvl1pPr>
            <a:lvl2pPr indent="-393700" lvl="1" marL="914400" marR="0" rtl="0" algn="l">
              <a:spcBef>
                <a:spcPts val="300"/>
              </a:spcBef>
              <a:spcAft>
                <a:spcPts val="0"/>
              </a:spcAft>
              <a:buClr>
                <a:schemeClr val="accent2"/>
              </a:buClr>
              <a:buSzPts val="2600"/>
              <a:buFont typeface="Georgia"/>
              <a:buChar char="▫"/>
              <a:defRPr b="0" i="0" sz="2600" u="none" cap="none" strike="noStrike">
                <a:solidFill>
                  <a:schemeClr val="dk2"/>
                </a:solidFill>
                <a:latin typeface="Calibri"/>
                <a:ea typeface="Calibri"/>
                <a:cs typeface="Calibri"/>
                <a:sym typeface="Calibri"/>
              </a:defRPr>
            </a:lvl2pPr>
            <a:lvl3pPr indent="-381000" lvl="2" marL="1371600" marR="0" rtl="0" algn="l">
              <a:spcBef>
                <a:spcPts val="300"/>
              </a:spcBef>
              <a:spcAft>
                <a:spcPts val="0"/>
              </a:spcAft>
              <a:buClr>
                <a:schemeClr val="accent1"/>
              </a:buClr>
              <a:buSzPts val="2400"/>
              <a:buFont typeface="Noto Sans Symbols"/>
              <a:buChar char="●"/>
              <a:defRPr b="0" i="0" sz="2400" u="none" cap="none" strike="noStrike">
                <a:solidFill>
                  <a:schemeClr val="dk2"/>
                </a:solidFill>
                <a:latin typeface="Calibri"/>
                <a:ea typeface="Calibri"/>
                <a:cs typeface="Calibri"/>
                <a:sym typeface="Calibri"/>
              </a:defRPr>
            </a:lvl3pPr>
            <a:lvl4pPr indent="-368300" lvl="3" marL="1828800" marR="0" rtl="0" algn="l">
              <a:spcBef>
                <a:spcPts val="300"/>
              </a:spcBef>
              <a:spcAft>
                <a:spcPts val="0"/>
              </a:spcAft>
              <a:buClr>
                <a:schemeClr val="accent1"/>
              </a:buClr>
              <a:buSzPts val="2200"/>
              <a:buFont typeface="Noto Sans Symbols"/>
              <a:buChar char="●"/>
              <a:defRPr b="0" i="0" sz="2200" u="none" cap="none" strike="noStrike">
                <a:solidFill>
                  <a:schemeClr val="dk2"/>
                </a:solidFill>
                <a:latin typeface="Calibri"/>
                <a:ea typeface="Calibri"/>
                <a:cs typeface="Calibri"/>
                <a:sym typeface="Calibri"/>
              </a:defRPr>
            </a:lvl4pPr>
            <a:lvl5pPr indent="-355600" lvl="4" marL="2286000" marR="0" rtl="0" algn="l">
              <a:spcBef>
                <a:spcPts val="300"/>
              </a:spcBef>
              <a:spcAft>
                <a:spcPts val="0"/>
              </a:spcAft>
              <a:buClr>
                <a:schemeClr val="accent1"/>
              </a:buClr>
              <a:buSzPts val="2000"/>
              <a:buFont typeface="Noto Sans Symbols"/>
              <a:buChar char="●"/>
              <a:defRPr b="0" i="0" sz="2000" u="none" cap="none" strike="noStrike">
                <a:solidFill>
                  <a:schemeClr val="dk2"/>
                </a:solidFill>
                <a:latin typeface="Calibri"/>
                <a:ea typeface="Calibri"/>
                <a:cs typeface="Calibri"/>
                <a:sym typeface="Calibri"/>
              </a:defRPr>
            </a:lvl5pPr>
            <a:lvl6pPr indent="-342900" lvl="5" marL="2743200" marR="0" rtl="0" algn="l">
              <a:spcBef>
                <a:spcPts val="300"/>
              </a:spcBef>
              <a:spcAft>
                <a:spcPts val="0"/>
              </a:spcAft>
              <a:buClr>
                <a:schemeClr val="accent1"/>
              </a:buClr>
              <a:buSzPts val="1800"/>
              <a:buFont typeface="Noto Sans Symbols"/>
              <a:buChar char="●"/>
              <a:defRPr b="0" i="0" sz="1800" u="none" cap="none" strike="noStrike">
                <a:solidFill>
                  <a:schemeClr val="dk2"/>
                </a:solidFill>
                <a:latin typeface="Calibri"/>
                <a:ea typeface="Calibri"/>
                <a:cs typeface="Calibri"/>
                <a:sym typeface="Calibri"/>
              </a:defRPr>
            </a:lvl6pPr>
            <a:lvl7pPr indent="-330200" lvl="6" marL="3200400" marR="0" rtl="0" algn="l">
              <a:spcBef>
                <a:spcPts val="300"/>
              </a:spcBef>
              <a:spcAft>
                <a:spcPts val="0"/>
              </a:spcAft>
              <a:buClr>
                <a:schemeClr val="accent1"/>
              </a:buClr>
              <a:buSzPts val="1600"/>
              <a:buFont typeface="Noto Sans Symbols"/>
              <a:buChar char="●"/>
              <a:defRPr b="0" i="0" sz="1600" u="none" cap="none" strike="noStrike">
                <a:solidFill>
                  <a:schemeClr val="dk2"/>
                </a:solidFill>
                <a:latin typeface="Calibri"/>
                <a:ea typeface="Calibri"/>
                <a:cs typeface="Calibri"/>
                <a:sym typeface="Calibri"/>
              </a:defRPr>
            </a:lvl7pPr>
            <a:lvl8pPr indent="-323850" lvl="7" marL="3657600" marR="0" rtl="0" algn="l">
              <a:spcBef>
                <a:spcPts val="300"/>
              </a:spcBef>
              <a:spcAft>
                <a:spcPts val="0"/>
              </a:spcAft>
              <a:buClr>
                <a:schemeClr val="accent1"/>
              </a:buClr>
              <a:buSzPts val="1500"/>
              <a:buFont typeface="Noto Sans Symbols"/>
              <a:buChar char="●"/>
              <a:defRPr b="0" i="0" sz="1500" u="none" cap="none" strike="noStrike">
                <a:solidFill>
                  <a:schemeClr val="dk2"/>
                </a:solidFill>
                <a:latin typeface="Calibri"/>
                <a:ea typeface="Calibri"/>
                <a:cs typeface="Calibri"/>
                <a:sym typeface="Calibri"/>
              </a:defRPr>
            </a:lvl8pPr>
            <a:lvl9pPr indent="-317500" lvl="8" marL="4114800" marR="0" rtl="0" algn="l">
              <a:spcBef>
                <a:spcPts val="300"/>
              </a:spcBef>
              <a:spcAft>
                <a:spcPts val="0"/>
              </a:spcAft>
              <a:buClr>
                <a:schemeClr val="accent1"/>
              </a:buClr>
              <a:buSzPts val="1400"/>
              <a:buFont typeface="Noto Sans Symbols"/>
              <a:buChar char="●"/>
              <a:defRPr b="0" i="0" sz="1400" u="none" cap="none" strike="noStrike">
                <a:solidFill>
                  <a:schemeClr val="dk2"/>
                </a:solidFill>
                <a:latin typeface="Calibri"/>
                <a:ea typeface="Calibri"/>
                <a:cs typeface="Calibri"/>
                <a:sym typeface="Calibri"/>
              </a:defRPr>
            </a:lvl9pPr>
          </a:lstStyle>
          <a:p/>
        </p:txBody>
      </p:sp>
      <p:sp>
        <p:nvSpPr>
          <p:cNvPr id="27" name="Google Shape;27;p42"/>
          <p:cNvSpPr txBox="1"/>
          <p:nvPr>
            <p:ph type="title"/>
          </p:nvPr>
        </p:nvSpPr>
        <p:spPr>
          <a:xfrm>
            <a:off x="457200" y="1143000"/>
            <a:ext cx="8229600" cy="10668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Calibri"/>
              <a:buNone/>
              <a:defRPr b="0" i="0" sz="4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4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jpg"/><Relationship Id="rId4" Type="http://schemas.openxmlformats.org/officeDocument/2006/relationships/image" Target="../media/image11.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jpg"/><Relationship Id="rId4" Type="http://schemas.openxmlformats.org/officeDocument/2006/relationships/image" Target="../media/image23.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29.jpg"/><Relationship Id="rId5"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gif"/><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image" Target="../media/image6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22.jpg"/><Relationship Id="rId11" Type="http://schemas.openxmlformats.org/officeDocument/2006/relationships/image" Target="../media/image54.png"/><Relationship Id="rId10" Type="http://schemas.openxmlformats.org/officeDocument/2006/relationships/image" Target="../media/image36.png"/><Relationship Id="rId9" Type="http://schemas.openxmlformats.org/officeDocument/2006/relationships/image" Target="../media/image57.jpg"/><Relationship Id="rId5" Type="http://schemas.openxmlformats.org/officeDocument/2006/relationships/image" Target="../media/image37.png"/><Relationship Id="rId6" Type="http://schemas.openxmlformats.org/officeDocument/2006/relationships/image" Target="../media/image44.jpg"/><Relationship Id="rId7" Type="http://schemas.openxmlformats.org/officeDocument/2006/relationships/image" Target="../media/image25.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64.jpg"/><Relationship Id="rId5"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jp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41.png"/><Relationship Id="rId5" Type="http://schemas.openxmlformats.org/officeDocument/2006/relationships/image" Target="../media/image6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jp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53.png"/><Relationship Id="rId5" Type="http://schemas.openxmlformats.org/officeDocument/2006/relationships/image" Target="../media/image61.png"/><Relationship Id="rId6"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3.jpg"/><Relationship Id="rId4" Type="http://schemas.openxmlformats.org/officeDocument/2006/relationships/image" Target="../media/image65.jpg"/><Relationship Id="rId5" Type="http://schemas.openxmlformats.org/officeDocument/2006/relationships/image" Target="../media/image66.jpg"/><Relationship Id="rId6" Type="http://schemas.openxmlformats.org/officeDocument/2006/relationships/image" Target="../media/image7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9.jpg"/><Relationship Id="rId4" Type="http://schemas.openxmlformats.org/officeDocument/2006/relationships/image" Target="../media/image8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6.png"/><Relationship Id="rId4" Type="http://schemas.openxmlformats.org/officeDocument/2006/relationships/image" Target="../media/image7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3.gif"/><Relationship Id="rId4" Type="http://schemas.openxmlformats.org/officeDocument/2006/relationships/image" Target="../media/image7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0.jpg"/><Relationship Id="rId4" Type="http://schemas.openxmlformats.org/officeDocument/2006/relationships/image" Target="../media/image7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gif"/><Relationship Id="rId4" Type="http://schemas.openxmlformats.org/officeDocument/2006/relationships/image" Target="../media/image3.jpg"/><Relationship Id="rId5"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184403" y="751116"/>
            <a:ext cx="8763654" cy="2046514"/>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Impact"/>
              <a:buNone/>
            </a:pPr>
            <a:r>
              <a:rPr lang="en-US"/>
              <a:t>CO2015</a:t>
            </a:r>
            <a:br>
              <a:rPr lang="en-US"/>
            </a:br>
            <a:br>
              <a:rPr lang="en-US">
                <a:solidFill>
                  <a:srgbClr val="FFFF00"/>
                </a:solidFill>
              </a:rPr>
            </a:br>
            <a:r>
              <a:rPr lang="en-US" sz="4900">
                <a:solidFill>
                  <a:srgbClr val="FFFF00"/>
                </a:solidFill>
              </a:rPr>
              <a:t>Basic Electronic Circuit Components </a:t>
            </a:r>
            <a:endParaRPr/>
          </a:p>
        </p:txBody>
      </p:sp>
      <p:pic>
        <p:nvPicPr>
          <p:cNvPr descr="https://encrypted-tbn1.gstatic.com/images?q=tbn:ANd9GcQTCPTlYf1b_ebHEim6KEnQJlEAFOsb3klDN9yEDZE8h00fzUSQCw" id="110" name="Google Shape;110;p1"/>
          <p:cNvPicPr preferRelativeResize="0"/>
          <p:nvPr/>
        </p:nvPicPr>
        <p:blipFill rotWithShape="1">
          <a:blip r:embed="rId3">
            <a:alphaModFix/>
          </a:blip>
          <a:srcRect b="0" l="0" r="0" t="0"/>
          <a:stretch/>
        </p:blipFill>
        <p:spPr>
          <a:xfrm>
            <a:off x="233798" y="4067862"/>
            <a:ext cx="4969574" cy="2704678"/>
          </a:xfrm>
          <a:prstGeom prst="rect">
            <a:avLst/>
          </a:prstGeom>
          <a:noFill/>
          <a:ln>
            <a:noFill/>
          </a:ln>
        </p:spPr>
      </p:pic>
      <p:pic>
        <p:nvPicPr>
          <p:cNvPr descr="http://yenra.com/electronic-circuits/electronic-circuits.jpg" id="111" name="Google Shape;111;p1"/>
          <p:cNvPicPr preferRelativeResize="0"/>
          <p:nvPr/>
        </p:nvPicPr>
        <p:blipFill rotWithShape="1">
          <a:blip r:embed="rId4">
            <a:alphaModFix/>
          </a:blip>
          <a:srcRect b="0" l="0" r="0" t="0"/>
          <a:stretch/>
        </p:blipFill>
        <p:spPr>
          <a:xfrm>
            <a:off x="5404348" y="4314546"/>
            <a:ext cx="3673929" cy="1405193"/>
          </a:xfrm>
          <a:prstGeom prst="rect">
            <a:avLst/>
          </a:prstGeom>
          <a:noFill/>
          <a:ln>
            <a:noFill/>
          </a:ln>
        </p:spPr>
      </p:pic>
      <p:pic>
        <p:nvPicPr>
          <p:cNvPr id="112" name="Google Shape;112;p1"/>
          <p:cNvPicPr preferRelativeResize="0"/>
          <p:nvPr/>
        </p:nvPicPr>
        <p:blipFill rotWithShape="1">
          <a:blip r:embed="rId5">
            <a:alphaModFix/>
          </a:blip>
          <a:srcRect b="15690" l="3844" r="6226" t="16590"/>
          <a:stretch/>
        </p:blipFill>
        <p:spPr>
          <a:xfrm>
            <a:off x="6184871" y="6068254"/>
            <a:ext cx="2926471" cy="7587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idx="1" type="body"/>
          </p:nvPr>
        </p:nvSpPr>
        <p:spPr>
          <a:xfrm>
            <a:off x="4775200" y="1376737"/>
            <a:ext cx="4273550" cy="1671263"/>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Pulse noise avoidance</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ADSL Modem (RJ45)</a:t>
            </a:r>
            <a:endParaRPr>
              <a:latin typeface="Arial"/>
              <a:ea typeface="Arial"/>
              <a:cs typeface="Arial"/>
              <a:sym typeface="Arial"/>
            </a:endParaRPr>
          </a:p>
        </p:txBody>
      </p:sp>
      <p:sp>
        <p:nvSpPr>
          <p:cNvPr id="180" name="Google Shape;180;p10"/>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Twisted Pair Cables</a:t>
            </a:r>
            <a:endParaRPr/>
          </a:p>
        </p:txBody>
      </p:sp>
      <p:pic>
        <p:nvPicPr>
          <p:cNvPr descr="Image result for twisted pair cable" id="181" name="Google Shape;181;p10"/>
          <p:cNvPicPr preferRelativeResize="0"/>
          <p:nvPr/>
        </p:nvPicPr>
        <p:blipFill rotWithShape="1">
          <a:blip r:embed="rId3">
            <a:alphaModFix/>
          </a:blip>
          <a:srcRect b="0" l="0" r="0" t="0"/>
          <a:stretch/>
        </p:blipFill>
        <p:spPr>
          <a:xfrm>
            <a:off x="667698" y="1376737"/>
            <a:ext cx="3875942" cy="2351405"/>
          </a:xfrm>
          <a:prstGeom prst="rect">
            <a:avLst/>
          </a:prstGeom>
          <a:noFill/>
          <a:ln>
            <a:noFill/>
          </a:ln>
        </p:spPr>
      </p:pic>
      <p:pic>
        <p:nvPicPr>
          <p:cNvPr descr="Related image" id="182" name="Google Shape;182;p10"/>
          <p:cNvPicPr preferRelativeResize="0"/>
          <p:nvPr/>
        </p:nvPicPr>
        <p:blipFill rotWithShape="1">
          <a:blip r:embed="rId4">
            <a:alphaModFix/>
          </a:blip>
          <a:srcRect b="0" l="0" r="0" t="0"/>
          <a:stretch/>
        </p:blipFill>
        <p:spPr>
          <a:xfrm>
            <a:off x="840418" y="3569959"/>
            <a:ext cx="2928942" cy="2928942"/>
          </a:xfrm>
          <a:prstGeom prst="rect">
            <a:avLst/>
          </a:prstGeom>
          <a:noFill/>
          <a:ln>
            <a:noFill/>
          </a:ln>
        </p:spPr>
      </p:pic>
      <p:pic>
        <p:nvPicPr>
          <p:cNvPr descr="Image result for ADSL modem" id="183" name="Google Shape;183;p10"/>
          <p:cNvPicPr preferRelativeResize="0"/>
          <p:nvPr/>
        </p:nvPicPr>
        <p:blipFill rotWithShape="1">
          <a:blip r:embed="rId5">
            <a:alphaModFix/>
          </a:blip>
          <a:srcRect b="0" l="0" r="0" t="0"/>
          <a:stretch/>
        </p:blipFill>
        <p:spPr>
          <a:xfrm>
            <a:off x="4937760" y="3569959"/>
            <a:ext cx="3769360" cy="25106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idx="1" type="body"/>
          </p:nvPr>
        </p:nvSpPr>
        <p:spPr>
          <a:xfrm>
            <a:off x="38529" y="1376737"/>
            <a:ext cx="9010221" cy="939743"/>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The most popular storage device</a:t>
            </a:r>
            <a:endParaRPr>
              <a:latin typeface="Arial"/>
              <a:ea typeface="Arial"/>
              <a:cs typeface="Arial"/>
              <a:sym typeface="Arial"/>
            </a:endParaRPr>
          </a:p>
        </p:txBody>
      </p:sp>
      <p:sp>
        <p:nvSpPr>
          <p:cNvPr id="189" name="Google Shape;189;p11"/>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Battery</a:t>
            </a:r>
            <a:endParaRPr/>
          </a:p>
        </p:txBody>
      </p:sp>
      <p:pic>
        <p:nvPicPr>
          <p:cNvPr descr="Image result for battery" id="190" name="Google Shape;190;p11"/>
          <p:cNvPicPr preferRelativeResize="0"/>
          <p:nvPr/>
        </p:nvPicPr>
        <p:blipFill rotWithShape="1">
          <a:blip r:embed="rId3">
            <a:alphaModFix/>
          </a:blip>
          <a:srcRect b="0" l="0" r="0" t="0"/>
          <a:stretch/>
        </p:blipFill>
        <p:spPr>
          <a:xfrm>
            <a:off x="751840" y="1991361"/>
            <a:ext cx="7927134" cy="36322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idx="1" type="body"/>
          </p:nvPr>
        </p:nvSpPr>
        <p:spPr>
          <a:xfrm>
            <a:off x="38529" y="5486400"/>
            <a:ext cx="9010221" cy="1088136"/>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Battery capacity: 3500mAh</a:t>
            </a:r>
            <a:endParaRPr>
              <a:latin typeface="Arial"/>
              <a:ea typeface="Arial"/>
              <a:cs typeface="Arial"/>
              <a:sym typeface="Arial"/>
            </a:endParaRPr>
          </a:p>
        </p:txBody>
      </p:sp>
      <p:sp>
        <p:nvSpPr>
          <p:cNvPr id="196" name="Google Shape;196;p12"/>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Rechargeable Batteries</a:t>
            </a:r>
            <a:endParaRPr/>
          </a:p>
        </p:txBody>
      </p:sp>
      <p:pic>
        <p:nvPicPr>
          <p:cNvPr descr="Image result for rechargeable battery" id="197" name="Google Shape;197;p12"/>
          <p:cNvPicPr preferRelativeResize="0"/>
          <p:nvPr/>
        </p:nvPicPr>
        <p:blipFill rotWithShape="1">
          <a:blip r:embed="rId3">
            <a:alphaModFix/>
          </a:blip>
          <a:srcRect b="0" l="0" r="0" t="0"/>
          <a:stretch/>
        </p:blipFill>
        <p:spPr>
          <a:xfrm>
            <a:off x="325119" y="1273996"/>
            <a:ext cx="2787015" cy="1858010"/>
          </a:xfrm>
          <a:prstGeom prst="rect">
            <a:avLst/>
          </a:prstGeom>
          <a:noFill/>
          <a:ln>
            <a:noFill/>
          </a:ln>
        </p:spPr>
      </p:pic>
      <p:pic>
        <p:nvPicPr>
          <p:cNvPr descr="Image result for rechargeable battery" id="198" name="Google Shape;198;p12"/>
          <p:cNvPicPr preferRelativeResize="0"/>
          <p:nvPr/>
        </p:nvPicPr>
        <p:blipFill rotWithShape="1">
          <a:blip r:embed="rId4">
            <a:alphaModFix/>
          </a:blip>
          <a:srcRect b="0" l="0" r="0" t="0"/>
          <a:stretch/>
        </p:blipFill>
        <p:spPr>
          <a:xfrm>
            <a:off x="325119" y="3132006"/>
            <a:ext cx="2957005" cy="1611701"/>
          </a:xfrm>
          <a:prstGeom prst="rect">
            <a:avLst/>
          </a:prstGeom>
          <a:noFill/>
          <a:ln>
            <a:noFill/>
          </a:ln>
        </p:spPr>
      </p:pic>
      <p:pic>
        <p:nvPicPr>
          <p:cNvPr descr="Image result for smart phones laptop" id="199" name="Google Shape;199;p12"/>
          <p:cNvPicPr preferRelativeResize="0"/>
          <p:nvPr/>
        </p:nvPicPr>
        <p:blipFill rotWithShape="1">
          <a:blip r:embed="rId5">
            <a:alphaModFix/>
          </a:blip>
          <a:srcRect b="0" l="0" r="0" t="0"/>
          <a:stretch/>
        </p:blipFill>
        <p:spPr>
          <a:xfrm>
            <a:off x="4547870" y="1520504"/>
            <a:ext cx="3966210" cy="30521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Super Capacitors</a:t>
            </a:r>
            <a:endParaRPr/>
          </a:p>
        </p:txBody>
      </p:sp>
      <p:pic>
        <p:nvPicPr>
          <p:cNvPr descr="Related image" id="205" name="Google Shape;205;p13"/>
          <p:cNvPicPr preferRelativeResize="0"/>
          <p:nvPr/>
        </p:nvPicPr>
        <p:blipFill rotWithShape="1">
          <a:blip r:embed="rId3">
            <a:alphaModFix/>
          </a:blip>
          <a:srcRect b="0" l="0" r="0" t="0"/>
          <a:stretch/>
        </p:blipFill>
        <p:spPr>
          <a:xfrm>
            <a:off x="411479" y="1273996"/>
            <a:ext cx="3382645" cy="3382645"/>
          </a:xfrm>
          <a:prstGeom prst="rect">
            <a:avLst/>
          </a:prstGeom>
          <a:noFill/>
          <a:ln>
            <a:noFill/>
          </a:ln>
        </p:spPr>
      </p:pic>
      <p:pic>
        <p:nvPicPr>
          <p:cNvPr descr="Image result for cap xx" id="206" name="Google Shape;206;p13"/>
          <p:cNvPicPr preferRelativeResize="0"/>
          <p:nvPr/>
        </p:nvPicPr>
        <p:blipFill rotWithShape="1">
          <a:blip r:embed="rId4">
            <a:alphaModFix/>
          </a:blip>
          <a:srcRect b="0" l="0" r="0" t="0"/>
          <a:stretch/>
        </p:blipFill>
        <p:spPr>
          <a:xfrm>
            <a:off x="2795474" y="3912427"/>
            <a:ext cx="3336494" cy="2194271"/>
          </a:xfrm>
          <a:prstGeom prst="rect">
            <a:avLst/>
          </a:prstGeom>
          <a:noFill/>
          <a:ln>
            <a:noFill/>
          </a:ln>
        </p:spPr>
      </p:pic>
      <p:pic>
        <p:nvPicPr>
          <p:cNvPr descr="Image result for super capacitor" id="207" name="Google Shape;207;p13"/>
          <p:cNvPicPr preferRelativeResize="0"/>
          <p:nvPr/>
        </p:nvPicPr>
        <p:blipFill rotWithShape="1">
          <a:blip r:embed="rId5">
            <a:alphaModFix/>
          </a:blip>
          <a:srcRect b="0" l="0" r="0" t="0"/>
          <a:stretch/>
        </p:blipFill>
        <p:spPr>
          <a:xfrm>
            <a:off x="6309361" y="2442197"/>
            <a:ext cx="2473620" cy="22686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2060"/>
              </a:buClr>
              <a:buSzPct val="100000"/>
              <a:buFont typeface="Impact"/>
              <a:buNone/>
            </a:pPr>
            <a:r>
              <a:rPr lang="en-US"/>
              <a:t>Rechargeable Batteries vs Super Capacitor</a:t>
            </a:r>
            <a:endParaRPr/>
          </a:p>
        </p:txBody>
      </p:sp>
      <p:sp>
        <p:nvSpPr>
          <p:cNvPr id="213" name="Google Shape;213;p14"/>
          <p:cNvSpPr txBox="1"/>
          <p:nvPr/>
        </p:nvSpPr>
        <p:spPr>
          <a:xfrm>
            <a:off x="2069828" y="2006011"/>
            <a:ext cx="4851400" cy="11415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500</a:t>
            </a:r>
            <a:r>
              <a:rPr lang="en-US" sz="2000">
                <a:solidFill>
                  <a:schemeClr val="dk1"/>
                </a:solidFill>
                <a:latin typeface="Calibri"/>
                <a:ea typeface="Calibri"/>
                <a:cs typeface="Calibri"/>
                <a:sym typeface="Calibri"/>
              </a:rPr>
              <a:t> recharge cycles</a:t>
            </a:r>
            <a:endParaRPr/>
          </a:p>
          <a:p>
            <a:pPr indent="0" lvl="0" marL="0" marR="0" rtl="0" algn="l">
              <a:spcBef>
                <a:spcPts val="400"/>
              </a:spcBef>
              <a:spcAft>
                <a:spcPts val="0"/>
              </a:spcAft>
              <a:buNone/>
            </a:pPr>
            <a:r>
              <a:rPr lang="en-US" sz="2000">
                <a:solidFill>
                  <a:schemeClr val="dk1"/>
                </a:solidFill>
                <a:latin typeface="Calibri"/>
                <a:ea typeface="Calibri"/>
                <a:cs typeface="Calibri"/>
                <a:sym typeface="Calibri"/>
              </a:rPr>
              <a:t>Difficult to estimate the state of charge</a:t>
            </a:r>
            <a:endParaRPr/>
          </a:p>
          <a:p>
            <a:pPr indent="0" lvl="0" marL="0" marR="0" rtl="0" algn="l">
              <a:spcBef>
                <a:spcPts val="400"/>
              </a:spcBef>
              <a:spcAft>
                <a:spcPts val="0"/>
              </a:spcAft>
              <a:buNone/>
            </a:pPr>
            <a:r>
              <a:rPr b="1" lang="en-US" sz="2000">
                <a:solidFill>
                  <a:schemeClr val="dk1"/>
                </a:solidFill>
                <a:latin typeface="Calibri"/>
                <a:ea typeface="Calibri"/>
                <a:cs typeface="Calibri"/>
                <a:sym typeface="Calibri"/>
              </a:rPr>
              <a:t>Low leakage current</a:t>
            </a:r>
            <a:endParaRPr b="1" sz="2000">
              <a:solidFill>
                <a:schemeClr val="dk1"/>
              </a:solidFill>
              <a:latin typeface="Calibri"/>
              <a:ea typeface="Calibri"/>
              <a:cs typeface="Calibri"/>
              <a:sym typeface="Calibri"/>
            </a:endParaRPr>
          </a:p>
        </p:txBody>
      </p:sp>
      <p:sp>
        <p:nvSpPr>
          <p:cNvPr id="214" name="Google Shape;214;p14"/>
          <p:cNvSpPr txBox="1"/>
          <p:nvPr/>
        </p:nvSpPr>
        <p:spPr>
          <a:xfrm>
            <a:off x="2153376" y="4201407"/>
            <a:ext cx="3987262" cy="1193371"/>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500 000 </a:t>
            </a:r>
            <a:r>
              <a:rPr lang="en-US" sz="2000">
                <a:solidFill>
                  <a:schemeClr val="dk1"/>
                </a:solidFill>
                <a:latin typeface="Calibri"/>
                <a:ea typeface="Calibri"/>
                <a:cs typeface="Calibri"/>
                <a:sym typeface="Calibri"/>
              </a:rPr>
              <a:t>recharge cycles</a:t>
            </a:r>
            <a:endParaRPr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None/>
            </a:pPr>
            <a:r>
              <a:rPr i="0" lang="en-US" sz="2000" u="none" cap="none" strike="noStrike">
                <a:solidFill>
                  <a:schemeClr val="dk1"/>
                </a:solidFill>
                <a:latin typeface="Calibri"/>
                <a:ea typeface="Calibri"/>
                <a:cs typeface="Calibri"/>
                <a:sym typeface="Calibri"/>
              </a:rPr>
              <a:t>Easy to estimate</a:t>
            </a:r>
            <a:r>
              <a:rPr i="0" lang="en-US" sz="2000" u="none" cap="none" strike="noStrike">
                <a:solidFill>
                  <a:schemeClr val="dk1"/>
                </a:solidFill>
                <a:latin typeface="Calibri"/>
                <a:ea typeface="Calibri"/>
                <a:cs typeface="Calibri"/>
                <a:sym typeface="Calibri"/>
              </a:rPr>
              <a:t> </a:t>
            </a:r>
            <a:r>
              <a:rPr i="0" lang="en-US" sz="2000" u="none" cap="none" strike="noStrike">
                <a:solidFill>
                  <a:schemeClr val="dk1"/>
                </a:solidFill>
                <a:latin typeface="Calibri"/>
                <a:ea typeface="Calibri"/>
                <a:cs typeface="Calibri"/>
                <a:sym typeface="Calibri"/>
              </a:rPr>
              <a:t>the state of charge</a:t>
            </a:r>
            <a:endParaRPr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None/>
            </a:pPr>
            <a:r>
              <a:rPr b="1" lang="en-US" sz="2000">
                <a:solidFill>
                  <a:schemeClr val="dk1"/>
                </a:solidFill>
                <a:latin typeface="Calibri"/>
                <a:ea typeface="Calibri"/>
                <a:cs typeface="Calibri"/>
                <a:sym typeface="Calibri"/>
              </a:rPr>
              <a:t>High leakage current</a:t>
            </a:r>
            <a:endParaRPr b="1" i="0" sz="2000" u="none" cap="none" strike="noStrike">
              <a:solidFill>
                <a:schemeClr val="dk1"/>
              </a:solidFill>
              <a:latin typeface="Calibri"/>
              <a:ea typeface="Calibri"/>
              <a:cs typeface="Calibri"/>
              <a:sym typeface="Calibri"/>
            </a:endParaRPr>
          </a:p>
        </p:txBody>
      </p:sp>
      <p:sp>
        <p:nvSpPr>
          <p:cNvPr id="215" name="Google Shape;215;p14"/>
          <p:cNvSpPr/>
          <p:nvPr/>
        </p:nvSpPr>
        <p:spPr>
          <a:xfrm>
            <a:off x="789124" y="5166178"/>
            <a:ext cx="8354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[CapXX]</a:t>
            </a:r>
            <a:endParaRPr sz="1600">
              <a:solidFill>
                <a:schemeClr val="dk1"/>
              </a:solidFill>
              <a:latin typeface="Calibri"/>
              <a:ea typeface="Calibri"/>
              <a:cs typeface="Calibri"/>
              <a:sym typeface="Calibri"/>
            </a:endParaRPr>
          </a:p>
        </p:txBody>
      </p:sp>
      <p:sp>
        <p:nvSpPr>
          <p:cNvPr id="216" name="Google Shape;216;p14"/>
          <p:cNvSpPr/>
          <p:nvPr/>
        </p:nvSpPr>
        <p:spPr>
          <a:xfrm>
            <a:off x="705576" y="2740693"/>
            <a:ext cx="10216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[Cymbet ]</a:t>
            </a:r>
            <a:endParaRPr sz="1600">
              <a:solidFill>
                <a:schemeClr val="dk1"/>
              </a:solidFill>
              <a:latin typeface="Calibri"/>
              <a:ea typeface="Calibri"/>
              <a:cs typeface="Calibri"/>
              <a:sym typeface="Calibri"/>
            </a:endParaRPr>
          </a:p>
        </p:txBody>
      </p:sp>
      <p:pic>
        <p:nvPicPr>
          <p:cNvPr descr="Capxx.gif" id="217" name="Google Shape;217;p14"/>
          <p:cNvPicPr preferRelativeResize="0"/>
          <p:nvPr/>
        </p:nvPicPr>
        <p:blipFill rotWithShape="1">
          <a:blip r:embed="rId3">
            <a:alphaModFix/>
          </a:blip>
          <a:srcRect b="25939" l="0" r="0" t="3884"/>
          <a:stretch/>
        </p:blipFill>
        <p:spPr>
          <a:xfrm>
            <a:off x="698228" y="4201407"/>
            <a:ext cx="1086122" cy="990600"/>
          </a:xfrm>
          <a:prstGeom prst="rect">
            <a:avLst/>
          </a:prstGeom>
          <a:noFill/>
          <a:ln>
            <a:noFill/>
          </a:ln>
        </p:spPr>
      </p:pic>
      <p:pic>
        <p:nvPicPr>
          <p:cNvPr descr="Cymbet.jpg" id="218" name="Google Shape;218;p14"/>
          <p:cNvPicPr preferRelativeResize="0"/>
          <p:nvPr/>
        </p:nvPicPr>
        <p:blipFill rotWithShape="1">
          <a:blip r:embed="rId4">
            <a:alphaModFix/>
          </a:blip>
          <a:srcRect b="0" l="0" r="0" t="0"/>
          <a:stretch/>
        </p:blipFill>
        <p:spPr>
          <a:xfrm>
            <a:off x="698228" y="2004522"/>
            <a:ext cx="1122729" cy="7163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5"/>
          <p:cNvSpPr txBox="1"/>
          <p:nvPr>
            <p:ph idx="1" type="body"/>
          </p:nvPr>
        </p:nvSpPr>
        <p:spPr>
          <a:xfrm>
            <a:off x="38529" y="5161280"/>
            <a:ext cx="9010221" cy="1413256"/>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IC Rechargeable Batteries</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Hybrid Batteries (Batteries + Capacitors)</a:t>
            </a:r>
            <a:endParaRPr>
              <a:latin typeface="Arial"/>
              <a:ea typeface="Arial"/>
              <a:cs typeface="Arial"/>
              <a:sym typeface="Arial"/>
            </a:endParaRPr>
          </a:p>
        </p:txBody>
      </p:sp>
      <p:sp>
        <p:nvSpPr>
          <p:cNvPr id="224" name="Google Shape;224;p15"/>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New Generation of Batteries</a:t>
            </a:r>
            <a:endParaRPr/>
          </a:p>
        </p:txBody>
      </p:sp>
      <p:pic>
        <p:nvPicPr>
          <p:cNvPr descr="Related image" id="225" name="Google Shape;225;p15"/>
          <p:cNvPicPr preferRelativeResize="0"/>
          <p:nvPr/>
        </p:nvPicPr>
        <p:blipFill rotWithShape="1">
          <a:blip r:embed="rId3">
            <a:alphaModFix/>
          </a:blip>
          <a:srcRect b="0" l="0" r="0" t="0"/>
          <a:stretch/>
        </p:blipFill>
        <p:spPr>
          <a:xfrm>
            <a:off x="4476750" y="1273996"/>
            <a:ext cx="4572000" cy="3238501"/>
          </a:xfrm>
          <a:prstGeom prst="rect">
            <a:avLst/>
          </a:prstGeom>
          <a:noFill/>
          <a:ln>
            <a:noFill/>
          </a:ln>
        </p:spPr>
      </p:pic>
      <p:pic>
        <p:nvPicPr>
          <p:cNvPr descr="Related image" id="226" name="Google Shape;226;p15"/>
          <p:cNvPicPr preferRelativeResize="0"/>
          <p:nvPr/>
        </p:nvPicPr>
        <p:blipFill rotWithShape="1">
          <a:blip r:embed="rId4">
            <a:alphaModFix/>
          </a:blip>
          <a:srcRect b="0" l="0" r="0" t="0"/>
          <a:stretch/>
        </p:blipFill>
        <p:spPr>
          <a:xfrm>
            <a:off x="190672" y="1456876"/>
            <a:ext cx="4133935" cy="26376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6"/>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Internet of Things Platforms</a:t>
            </a:r>
            <a:endParaRPr/>
          </a:p>
        </p:txBody>
      </p:sp>
      <p:pic>
        <p:nvPicPr>
          <p:cNvPr descr="powwow.jpg" id="232" name="Google Shape;232;p16"/>
          <p:cNvPicPr preferRelativeResize="0"/>
          <p:nvPr/>
        </p:nvPicPr>
        <p:blipFill rotWithShape="1">
          <a:blip r:embed="rId3">
            <a:alphaModFix/>
          </a:blip>
          <a:srcRect b="0" l="0" r="0" t="23560"/>
          <a:stretch/>
        </p:blipFill>
        <p:spPr>
          <a:xfrm>
            <a:off x="314464" y="1313505"/>
            <a:ext cx="1354899" cy="1798320"/>
          </a:xfrm>
          <a:prstGeom prst="rect">
            <a:avLst/>
          </a:prstGeom>
          <a:noFill/>
          <a:ln>
            <a:noFill/>
          </a:ln>
        </p:spPr>
      </p:pic>
      <p:pic>
        <p:nvPicPr>
          <p:cNvPr descr="http://www.openautomation.net/uploadsproductos/micaz_lg.jpg" id="233" name="Google Shape;233;p16"/>
          <p:cNvPicPr preferRelativeResize="0"/>
          <p:nvPr/>
        </p:nvPicPr>
        <p:blipFill rotWithShape="1">
          <a:blip r:embed="rId4">
            <a:alphaModFix/>
          </a:blip>
          <a:srcRect b="0" l="0" r="0" t="0"/>
          <a:stretch/>
        </p:blipFill>
        <p:spPr>
          <a:xfrm>
            <a:off x="3352116" y="1364074"/>
            <a:ext cx="2232780" cy="1987174"/>
          </a:xfrm>
          <a:prstGeom prst="rect">
            <a:avLst/>
          </a:prstGeom>
          <a:noFill/>
          <a:ln>
            <a:noFill/>
          </a:ln>
        </p:spPr>
      </p:pic>
      <p:pic>
        <p:nvPicPr>
          <p:cNvPr descr="http://images.libelium.es/content/products/mote-runner/waspmote_mote_runner_24.png" id="234" name="Google Shape;234;p16"/>
          <p:cNvPicPr preferRelativeResize="0"/>
          <p:nvPr/>
        </p:nvPicPr>
        <p:blipFill rotWithShape="1">
          <a:blip r:embed="rId5">
            <a:alphaModFix/>
          </a:blip>
          <a:srcRect b="0" l="0" r="0" t="0"/>
          <a:stretch/>
        </p:blipFill>
        <p:spPr>
          <a:xfrm>
            <a:off x="6519672" y="1190053"/>
            <a:ext cx="2414016" cy="2245035"/>
          </a:xfrm>
          <a:prstGeom prst="rect">
            <a:avLst/>
          </a:prstGeom>
          <a:noFill/>
          <a:ln>
            <a:noFill/>
          </a:ln>
        </p:spPr>
      </p:pic>
      <p:sp>
        <p:nvSpPr>
          <p:cNvPr id="235" name="Google Shape;235;p16"/>
          <p:cNvSpPr txBox="1"/>
          <p:nvPr/>
        </p:nvSpPr>
        <p:spPr>
          <a:xfrm>
            <a:off x="165197" y="3223839"/>
            <a:ext cx="18050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PowWow</a:t>
            </a:r>
            <a:endParaRPr b="1" sz="3200">
              <a:solidFill>
                <a:schemeClr val="dk1"/>
              </a:solidFill>
              <a:latin typeface="Calibri"/>
              <a:ea typeface="Calibri"/>
              <a:cs typeface="Calibri"/>
              <a:sym typeface="Calibri"/>
            </a:endParaRPr>
          </a:p>
        </p:txBody>
      </p:sp>
      <p:sp>
        <p:nvSpPr>
          <p:cNvPr id="236" name="Google Shape;236;p16"/>
          <p:cNvSpPr txBox="1"/>
          <p:nvPr/>
        </p:nvSpPr>
        <p:spPr>
          <a:xfrm>
            <a:off x="6709994" y="3226014"/>
            <a:ext cx="214456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Wasp Mote</a:t>
            </a:r>
            <a:endParaRPr/>
          </a:p>
        </p:txBody>
      </p:sp>
      <p:sp>
        <p:nvSpPr>
          <p:cNvPr id="237" name="Google Shape;237;p16"/>
          <p:cNvSpPr txBox="1"/>
          <p:nvPr/>
        </p:nvSpPr>
        <p:spPr>
          <a:xfrm>
            <a:off x="3652996" y="3206298"/>
            <a:ext cx="12113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MicaZ</a:t>
            </a:r>
            <a:endParaRPr b="1" sz="3200">
              <a:solidFill>
                <a:schemeClr val="dk1"/>
              </a:solidFill>
              <a:latin typeface="Calibri"/>
              <a:ea typeface="Calibri"/>
              <a:cs typeface="Calibri"/>
              <a:sym typeface="Calibri"/>
            </a:endParaRPr>
          </a:p>
        </p:txBody>
      </p:sp>
      <p:grpSp>
        <p:nvGrpSpPr>
          <p:cNvPr id="238" name="Google Shape;238;p16"/>
          <p:cNvGrpSpPr/>
          <p:nvPr/>
        </p:nvGrpSpPr>
        <p:grpSpPr>
          <a:xfrm>
            <a:off x="417671" y="3984886"/>
            <a:ext cx="8251938" cy="2752085"/>
            <a:chOff x="2000303" y="2062125"/>
            <a:chExt cx="8197849" cy="2577702"/>
          </a:xfrm>
        </p:grpSpPr>
        <p:sp>
          <p:nvSpPr>
            <p:cNvPr id="239" name="Google Shape;239;p16"/>
            <p:cNvSpPr/>
            <p:nvPr/>
          </p:nvSpPr>
          <p:spPr>
            <a:xfrm rot="10800000">
              <a:off x="8902752" y="2112925"/>
              <a:ext cx="1295400" cy="220980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6"/>
            <p:cNvSpPr/>
            <p:nvPr/>
          </p:nvSpPr>
          <p:spPr>
            <a:xfrm>
              <a:off x="3263952" y="2417724"/>
              <a:ext cx="1447800" cy="609601"/>
            </a:xfrm>
            <a:prstGeom prst="roundRect">
              <a:avLst>
                <a:gd fmla="val 16667" name="adj"/>
              </a:avLst>
            </a:prstGeom>
            <a:noFill/>
            <a:ln cap="flat" cmpd="sng" w="254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icon_squared.jpg" id="241" name="Google Shape;241;p16"/>
            <p:cNvPicPr preferRelativeResize="0"/>
            <p:nvPr/>
          </p:nvPicPr>
          <p:blipFill rotWithShape="1">
            <a:blip r:embed="rId6">
              <a:alphaModFix/>
            </a:blip>
            <a:srcRect b="67073" l="33908" r="33908" t="0"/>
            <a:stretch/>
          </p:blipFill>
          <p:spPr>
            <a:xfrm>
              <a:off x="2349552" y="2455825"/>
              <a:ext cx="533400" cy="533400"/>
            </a:xfrm>
            <a:prstGeom prst="rect">
              <a:avLst/>
            </a:prstGeom>
            <a:noFill/>
            <a:ln>
              <a:noFill/>
            </a:ln>
          </p:spPr>
        </p:pic>
        <p:sp>
          <p:nvSpPr>
            <p:cNvPr id="242" name="Google Shape;242;p16"/>
            <p:cNvSpPr/>
            <p:nvPr/>
          </p:nvSpPr>
          <p:spPr>
            <a:xfrm>
              <a:off x="5397552" y="2849525"/>
              <a:ext cx="1066800" cy="823912"/>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Energy </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Flow</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Controller</a:t>
              </a:r>
              <a:endParaRPr/>
            </a:p>
          </p:txBody>
        </p:sp>
        <p:cxnSp>
          <p:nvCxnSpPr>
            <p:cNvPr id="243" name="Google Shape;243;p16"/>
            <p:cNvCxnSpPr>
              <a:stCxn id="240" idx="3"/>
              <a:endCxn id="242" idx="1"/>
            </p:cNvCxnSpPr>
            <p:nvPr/>
          </p:nvCxnSpPr>
          <p:spPr>
            <a:xfrm>
              <a:off x="4711752" y="2722525"/>
              <a:ext cx="685800" cy="539100"/>
            </a:xfrm>
            <a:prstGeom prst="bentConnector3">
              <a:avLst>
                <a:gd fmla="val 265302" name="adj1"/>
              </a:avLst>
            </a:prstGeom>
            <a:noFill/>
            <a:ln cap="flat" cmpd="sng" w="63500">
              <a:solidFill>
                <a:srgbClr val="FF0000"/>
              </a:solidFill>
              <a:prstDash val="solid"/>
              <a:miter lim="800000"/>
              <a:headEnd len="sm" w="sm" type="none"/>
              <a:tailEnd len="med" w="med" type="triangle"/>
            </a:ln>
          </p:spPr>
        </p:cxnSp>
        <p:sp>
          <p:nvSpPr>
            <p:cNvPr id="244" name="Google Shape;244;p16"/>
            <p:cNvSpPr/>
            <p:nvPr/>
          </p:nvSpPr>
          <p:spPr>
            <a:xfrm>
              <a:off x="6464352" y="3675025"/>
              <a:ext cx="1066800" cy="5334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StoreCap</a:t>
              </a:r>
              <a:endParaRPr sz="1600">
                <a:solidFill>
                  <a:schemeClr val="dk1"/>
                </a:solidFill>
                <a:latin typeface="Times New Roman"/>
                <a:ea typeface="Times New Roman"/>
                <a:cs typeface="Times New Roman"/>
                <a:sym typeface="Times New Roman"/>
              </a:endParaRPr>
            </a:p>
          </p:txBody>
        </p:sp>
        <p:sp>
          <p:nvSpPr>
            <p:cNvPr id="245" name="Google Shape;245;p16"/>
            <p:cNvSpPr/>
            <p:nvPr/>
          </p:nvSpPr>
          <p:spPr>
            <a:xfrm>
              <a:off x="7759752" y="2417724"/>
              <a:ext cx="990600" cy="45720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DC-DC</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Converter</a:t>
              </a:r>
              <a:endParaRPr/>
            </a:p>
          </p:txBody>
        </p:sp>
        <p:cxnSp>
          <p:nvCxnSpPr>
            <p:cNvPr id="246" name="Google Shape;246;p16"/>
            <p:cNvCxnSpPr>
              <a:endCxn id="242" idx="1"/>
            </p:cNvCxnSpPr>
            <p:nvPr/>
          </p:nvCxnSpPr>
          <p:spPr>
            <a:xfrm flipH="1" rot="10800000">
              <a:off x="4711752" y="3261481"/>
              <a:ext cx="685800" cy="516300"/>
            </a:xfrm>
            <a:prstGeom prst="bentConnector3">
              <a:avLst>
                <a:gd fmla="val 265302" name="adj1"/>
              </a:avLst>
            </a:prstGeom>
            <a:noFill/>
            <a:ln cap="flat" cmpd="sng" w="63500">
              <a:solidFill>
                <a:srgbClr val="FF0000"/>
              </a:solidFill>
              <a:prstDash val="solid"/>
              <a:miter lim="800000"/>
              <a:headEnd len="sm" w="sm" type="none"/>
              <a:tailEnd len="med" w="med" type="triangle"/>
            </a:ln>
          </p:spPr>
        </p:cxnSp>
        <p:cxnSp>
          <p:nvCxnSpPr>
            <p:cNvPr id="247" name="Google Shape;247;p16"/>
            <p:cNvCxnSpPr>
              <a:stCxn id="242" idx="0"/>
              <a:endCxn id="248" idx="1"/>
            </p:cNvCxnSpPr>
            <p:nvPr/>
          </p:nvCxnSpPr>
          <p:spPr>
            <a:xfrm rot="-5400000">
              <a:off x="6096102" y="2481275"/>
              <a:ext cx="203100" cy="533400"/>
            </a:xfrm>
            <a:prstGeom prst="bentConnector2">
              <a:avLst/>
            </a:prstGeom>
            <a:noFill/>
            <a:ln cap="flat" cmpd="sng" w="63500">
              <a:solidFill>
                <a:srgbClr val="FF0000"/>
              </a:solidFill>
              <a:prstDash val="solid"/>
              <a:miter lim="800000"/>
              <a:headEnd len="sm" w="sm" type="none"/>
              <a:tailEnd len="med" w="med" type="triangle"/>
            </a:ln>
          </p:spPr>
        </p:cxnSp>
        <p:sp>
          <p:nvSpPr>
            <p:cNvPr id="249" name="Google Shape;249;p16"/>
            <p:cNvSpPr txBox="1"/>
            <p:nvPr/>
          </p:nvSpPr>
          <p:spPr>
            <a:xfrm>
              <a:off x="2197152" y="2062125"/>
              <a:ext cx="1752600" cy="3459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Harvesters</a:t>
              </a:r>
              <a:endParaRPr/>
            </a:p>
          </p:txBody>
        </p:sp>
        <p:sp>
          <p:nvSpPr>
            <p:cNvPr id="250" name="Google Shape;250;p16"/>
            <p:cNvSpPr txBox="1"/>
            <p:nvPr/>
          </p:nvSpPr>
          <p:spPr>
            <a:xfrm>
              <a:off x="3961101" y="2936711"/>
              <a:ext cx="841157" cy="547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Energy</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Adapter</a:t>
              </a:r>
              <a:endParaRPr/>
            </a:p>
          </p:txBody>
        </p:sp>
        <p:sp>
          <p:nvSpPr>
            <p:cNvPr id="251" name="Google Shape;251;p16"/>
            <p:cNvSpPr txBox="1"/>
            <p:nvPr/>
          </p:nvSpPr>
          <p:spPr>
            <a:xfrm>
              <a:off x="2000303" y="2874925"/>
              <a:ext cx="1219199" cy="317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Solar</a:t>
              </a:r>
              <a:endParaRPr/>
            </a:p>
          </p:txBody>
        </p:sp>
        <p:pic>
          <p:nvPicPr>
            <p:cNvPr descr="Plateforme_Cairn_2008 copy.png" id="252" name="Google Shape;252;p16"/>
            <p:cNvPicPr preferRelativeResize="0"/>
            <p:nvPr/>
          </p:nvPicPr>
          <p:blipFill rotWithShape="1">
            <a:blip r:embed="rId7">
              <a:alphaModFix/>
            </a:blip>
            <a:srcRect b="0" l="0" r="0" t="21111"/>
            <a:stretch/>
          </p:blipFill>
          <p:spPr>
            <a:xfrm>
              <a:off x="9131352" y="2798725"/>
              <a:ext cx="766890" cy="973132"/>
            </a:xfrm>
            <a:prstGeom prst="rect">
              <a:avLst/>
            </a:prstGeom>
            <a:noFill/>
            <a:ln>
              <a:noFill/>
            </a:ln>
          </p:spPr>
        </p:pic>
        <p:pic>
          <p:nvPicPr>
            <p:cNvPr id="253" name="Google Shape;253;p16"/>
            <p:cNvPicPr preferRelativeResize="0"/>
            <p:nvPr/>
          </p:nvPicPr>
          <p:blipFill rotWithShape="1">
            <a:blip r:embed="rId8">
              <a:alphaModFix/>
            </a:blip>
            <a:srcRect b="0" l="0" r="0" t="0"/>
            <a:stretch/>
          </p:blipFill>
          <p:spPr>
            <a:xfrm>
              <a:off x="4097405" y="2646325"/>
              <a:ext cx="488461" cy="152400"/>
            </a:xfrm>
            <a:prstGeom prst="rect">
              <a:avLst/>
            </a:prstGeom>
            <a:noFill/>
            <a:ln>
              <a:noFill/>
            </a:ln>
          </p:spPr>
        </p:pic>
        <p:cxnSp>
          <p:nvCxnSpPr>
            <p:cNvPr id="254" name="Google Shape;254;p16"/>
            <p:cNvCxnSpPr>
              <a:stCxn id="245" idx="3"/>
            </p:cNvCxnSpPr>
            <p:nvPr/>
          </p:nvCxnSpPr>
          <p:spPr>
            <a:xfrm>
              <a:off x="8750352" y="2646325"/>
              <a:ext cx="762000" cy="304800"/>
            </a:xfrm>
            <a:prstGeom prst="bentConnector3">
              <a:avLst>
                <a:gd fmla="val 300699" name="adj1"/>
              </a:avLst>
            </a:prstGeom>
            <a:noFill/>
            <a:ln cap="flat" cmpd="sng" w="63500">
              <a:solidFill>
                <a:srgbClr val="FF0000"/>
              </a:solidFill>
              <a:prstDash val="solid"/>
              <a:miter lim="800000"/>
              <a:headEnd len="sm" w="sm" type="none"/>
              <a:tailEnd len="med" w="med" type="triangle"/>
            </a:ln>
          </p:spPr>
        </p:cxnSp>
        <p:sp>
          <p:nvSpPr>
            <p:cNvPr id="255" name="Google Shape;255;p16"/>
            <p:cNvSpPr/>
            <p:nvPr/>
          </p:nvSpPr>
          <p:spPr>
            <a:xfrm>
              <a:off x="8978952" y="2955889"/>
              <a:ext cx="152400" cy="152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6"/>
            <p:cNvSpPr txBox="1"/>
            <p:nvPr/>
          </p:nvSpPr>
          <p:spPr>
            <a:xfrm>
              <a:off x="8826552" y="2062125"/>
              <a:ext cx="1371600" cy="3459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WSN node</a:t>
              </a:r>
              <a:endParaRPr/>
            </a:p>
          </p:txBody>
        </p:sp>
        <p:cxnSp>
          <p:nvCxnSpPr>
            <p:cNvPr id="257" name="Google Shape;257;p16"/>
            <p:cNvCxnSpPr/>
            <p:nvPr/>
          </p:nvCxnSpPr>
          <p:spPr>
            <a:xfrm>
              <a:off x="2882952" y="2722525"/>
              <a:ext cx="381000" cy="0"/>
            </a:xfrm>
            <a:prstGeom prst="straightConnector1">
              <a:avLst/>
            </a:prstGeom>
            <a:noFill/>
            <a:ln cap="flat" cmpd="sng" w="63500">
              <a:solidFill>
                <a:srgbClr val="FF0000"/>
              </a:solidFill>
              <a:prstDash val="solid"/>
              <a:miter lim="800000"/>
              <a:headEnd len="sm" w="sm" type="none"/>
              <a:tailEnd len="med" w="med" type="triangle"/>
            </a:ln>
          </p:spPr>
        </p:cxnSp>
        <p:cxnSp>
          <p:nvCxnSpPr>
            <p:cNvPr id="258" name="Google Shape;258;p16"/>
            <p:cNvCxnSpPr/>
            <p:nvPr/>
          </p:nvCxnSpPr>
          <p:spPr>
            <a:xfrm>
              <a:off x="4633156" y="4497159"/>
              <a:ext cx="457200" cy="0"/>
            </a:xfrm>
            <a:prstGeom prst="straightConnector1">
              <a:avLst/>
            </a:prstGeom>
            <a:noFill/>
            <a:ln cap="flat" cmpd="sng" w="63500">
              <a:solidFill>
                <a:srgbClr val="FF0000"/>
              </a:solidFill>
              <a:prstDash val="solid"/>
              <a:miter lim="800000"/>
              <a:headEnd len="sm" w="sm" type="none"/>
              <a:tailEnd len="med" w="med" type="triangle"/>
            </a:ln>
          </p:spPr>
        </p:cxnSp>
        <p:cxnSp>
          <p:nvCxnSpPr>
            <p:cNvPr id="259" name="Google Shape;259;p16"/>
            <p:cNvCxnSpPr/>
            <p:nvPr/>
          </p:nvCxnSpPr>
          <p:spPr>
            <a:xfrm>
              <a:off x="6631676" y="4493330"/>
              <a:ext cx="457200" cy="1587"/>
            </a:xfrm>
            <a:prstGeom prst="straightConnector1">
              <a:avLst/>
            </a:prstGeom>
            <a:noFill/>
            <a:ln cap="flat" cmpd="sng" w="25400">
              <a:solidFill>
                <a:srgbClr val="4A7B29"/>
              </a:solidFill>
              <a:prstDash val="solid"/>
              <a:miter lim="800000"/>
              <a:headEnd len="sm" w="sm" type="none"/>
              <a:tailEnd len="med" w="med" type="triangle"/>
            </a:ln>
          </p:spPr>
        </p:cxnSp>
        <p:sp>
          <p:nvSpPr>
            <p:cNvPr id="260" name="Google Shape;260;p16"/>
            <p:cNvSpPr txBox="1"/>
            <p:nvPr/>
          </p:nvSpPr>
          <p:spPr>
            <a:xfrm>
              <a:off x="5016553" y="4322725"/>
              <a:ext cx="1219199" cy="317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Energy flow</a:t>
              </a:r>
              <a:endParaRPr/>
            </a:p>
          </p:txBody>
        </p:sp>
        <p:sp>
          <p:nvSpPr>
            <p:cNvPr id="261" name="Google Shape;261;p16"/>
            <p:cNvSpPr txBox="1"/>
            <p:nvPr/>
          </p:nvSpPr>
          <p:spPr>
            <a:xfrm>
              <a:off x="7073953" y="4379030"/>
              <a:ext cx="1219199" cy="2306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Signal control</a:t>
              </a:r>
              <a:endParaRPr/>
            </a:p>
          </p:txBody>
        </p:sp>
        <p:grpSp>
          <p:nvGrpSpPr>
            <p:cNvPr id="262" name="Google Shape;262;p16"/>
            <p:cNvGrpSpPr/>
            <p:nvPr/>
          </p:nvGrpSpPr>
          <p:grpSpPr>
            <a:xfrm>
              <a:off x="2000303" y="3255925"/>
              <a:ext cx="2711449" cy="826533"/>
              <a:chOff x="1022351" y="5193268"/>
              <a:chExt cx="2711449" cy="826533"/>
            </a:xfrm>
          </p:grpSpPr>
          <p:pic>
            <p:nvPicPr>
              <p:cNvPr descr="icon_squared.jpg" id="263" name="Google Shape;263;p16"/>
              <p:cNvPicPr preferRelativeResize="0"/>
              <p:nvPr/>
            </p:nvPicPr>
            <p:blipFill rotWithShape="1">
              <a:blip r:embed="rId6">
                <a:alphaModFix/>
              </a:blip>
              <a:srcRect b="0" l="33908" r="33908" t="67073"/>
              <a:stretch/>
            </p:blipFill>
            <p:spPr>
              <a:xfrm>
                <a:off x="1374648" y="5464303"/>
                <a:ext cx="530352" cy="507872"/>
              </a:xfrm>
              <a:prstGeom prst="rect">
                <a:avLst/>
              </a:prstGeom>
              <a:noFill/>
              <a:ln>
                <a:noFill/>
              </a:ln>
            </p:spPr>
          </p:pic>
          <p:sp>
            <p:nvSpPr>
              <p:cNvPr id="264" name="Google Shape;264;p16"/>
              <p:cNvSpPr/>
              <p:nvPr/>
            </p:nvSpPr>
            <p:spPr>
              <a:xfrm>
                <a:off x="2286000" y="5410200"/>
                <a:ext cx="1447800" cy="609601"/>
              </a:xfrm>
              <a:prstGeom prst="roundRect">
                <a:avLst>
                  <a:gd fmla="val 16667" name="adj"/>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tpg.jpg" id="265" name="Google Shape;265;p16"/>
              <p:cNvPicPr preferRelativeResize="0"/>
              <p:nvPr/>
            </p:nvPicPr>
            <p:blipFill rotWithShape="1">
              <a:blip r:embed="rId9">
                <a:alphaModFix/>
              </a:blip>
              <a:srcRect b="0" l="0" r="0" t="0"/>
              <a:stretch/>
            </p:blipFill>
            <p:spPr>
              <a:xfrm>
                <a:off x="2346030" y="5451157"/>
                <a:ext cx="625770" cy="538163"/>
              </a:xfrm>
              <a:prstGeom prst="rect">
                <a:avLst/>
              </a:prstGeom>
              <a:noFill/>
              <a:ln>
                <a:noFill/>
              </a:ln>
            </p:spPr>
          </p:pic>
          <p:sp>
            <p:nvSpPr>
              <p:cNvPr id="266" name="Google Shape;266;p16"/>
              <p:cNvSpPr txBox="1"/>
              <p:nvPr/>
            </p:nvSpPr>
            <p:spPr>
              <a:xfrm>
                <a:off x="1022351" y="5193268"/>
                <a:ext cx="1219199" cy="317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Thermal</a:t>
                </a:r>
                <a:endParaRPr/>
              </a:p>
            </p:txBody>
          </p:sp>
          <p:pic>
            <p:nvPicPr>
              <p:cNvPr id="267" name="Google Shape;267;p16"/>
              <p:cNvPicPr preferRelativeResize="0"/>
              <p:nvPr/>
            </p:nvPicPr>
            <p:blipFill rotWithShape="1">
              <a:blip r:embed="rId10">
                <a:alphaModFix/>
              </a:blip>
              <a:srcRect b="0" l="0" r="0" t="0"/>
              <a:stretch/>
            </p:blipFill>
            <p:spPr>
              <a:xfrm>
                <a:off x="2971235" y="5486400"/>
                <a:ext cx="474739" cy="458528"/>
              </a:xfrm>
              <a:prstGeom prst="rect">
                <a:avLst/>
              </a:prstGeom>
              <a:noFill/>
              <a:ln>
                <a:noFill/>
              </a:ln>
            </p:spPr>
          </p:pic>
          <p:cxnSp>
            <p:nvCxnSpPr>
              <p:cNvPr id="268" name="Google Shape;268;p16"/>
              <p:cNvCxnSpPr/>
              <p:nvPr/>
            </p:nvCxnSpPr>
            <p:spPr>
              <a:xfrm>
                <a:off x="1905000" y="5715000"/>
                <a:ext cx="381000" cy="0"/>
              </a:xfrm>
              <a:prstGeom prst="straightConnector1">
                <a:avLst/>
              </a:prstGeom>
              <a:noFill/>
              <a:ln cap="flat" cmpd="sng" w="63500">
                <a:solidFill>
                  <a:srgbClr val="FF0000"/>
                </a:solidFill>
                <a:prstDash val="solid"/>
                <a:miter lim="800000"/>
                <a:headEnd len="sm" w="sm" type="none"/>
                <a:tailEnd len="med" w="med" type="triangle"/>
              </a:ln>
            </p:spPr>
          </p:cxnSp>
        </p:grpSp>
        <p:pic>
          <p:nvPicPr>
            <p:cNvPr id="269" name="Google Shape;269;p16"/>
            <p:cNvPicPr preferRelativeResize="0"/>
            <p:nvPr/>
          </p:nvPicPr>
          <p:blipFill rotWithShape="1">
            <a:blip r:embed="rId11">
              <a:alphaModFix/>
            </a:blip>
            <a:srcRect b="0" l="0" r="0" t="0"/>
            <a:stretch/>
          </p:blipFill>
          <p:spPr>
            <a:xfrm>
              <a:off x="3355392" y="2448205"/>
              <a:ext cx="561975" cy="543699"/>
            </a:xfrm>
            <a:prstGeom prst="rect">
              <a:avLst/>
            </a:prstGeom>
            <a:noFill/>
            <a:ln>
              <a:noFill/>
            </a:ln>
          </p:spPr>
        </p:pic>
        <p:sp>
          <p:nvSpPr>
            <p:cNvPr id="248" name="Google Shape;248;p16"/>
            <p:cNvSpPr/>
            <p:nvPr/>
          </p:nvSpPr>
          <p:spPr>
            <a:xfrm>
              <a:off x="6464352" y="2417725"/>
              <a:ext cx="990600" cy="4572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0" spcFirstLastPara="1" rIns="0" wrap="square" tIns="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OutCap</a:t>
              </a:r>
              <a:endParaRPr sz="1600">
                <a:solidFill>
                  <a:schemeClr val="dk1"/>
                </a:solidFill>
                <a:latin typeface="Times New Roman"/>
                <a:ea typeface="Times New Roman"/>
                <a:cs typeface="Times New Roman"/>
                <a:sym typeface="Times New Roman"/>
              </a:endParaRPr>
            </a:p>
          </p:txBody>
        </p:sp>
        <p:cxnSp>
          <p:nvCxnSpPr>
            <p:cNvPr id="270" name="Google Shape;270;p16"/>
            <p:cNvCxnSpPr>
              <a:stCxn id="248" idx="3"/>
              <a:endCxn id="245" idx="1"/>
            </p:cNvCxnSpPr>
            <p:nvPr/>
          </p:nvCxnSpPr>
          <p:spPr>
            <a:xfrm>
              <a:off x="7454952" y="2646325"/>
              <a:ext cx="304800" cy="0"/>
            </a:xfrm>
            <a:prstGeom prst="straightConnector1">
              <a:avLst/>
            </a:prstGeom>
            <a:noFill/>
            <a:ln cap="flat" cmpd="sng" w="63500">
              <a:solidFill>
                <a:srgbClr val="FF0000"/>
              </a:solidFill>
              <a:prstDash val="solid"/>
              <a:miter lim="800000"/>
              <a:headEnd len="sm" w="sm" type="none"/>
              <a:tailEnd len="med" w="med" type="triangle"/>
            </a:ln>
          </p:spPr>
        </p:cxnSp>
        <p:sp>
          <p:nvSpPr>
            <p:cNvPr id="271" name="Google Shape;271;p16"/>
            <p:cNvSpPr/>
            <p:nvPr/>
          </p:nvSpPr>
          <p:spPr>
            <a:xfrm>
              <a:off x="8216952" y="3751225"/>
              <a:ext cx="609600" cy="3810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ADC</a:t>
              </a:r>
              <a:endParaRPr baseline="-25000" i="1" sz="1600">
                <a:solidFill>
                  <a:schemeClr val="dk1"/>
                </a:solidFill>
                <a:latin typeface="Times New Roman"/>
                <a:ea typeface="Times New Roman"/>
                <a:cs typeface="Times New Roman"/>
                <a:sym typeface="Times New Roman"/>
              </a:endParaRPr>
            </a:p>
          </p:txBody>
        </p:sp>
        <p:cxnSp>
          <p:nvCxnSpPr>
            <p:cNvPr id="272" name="Google Shape;272;p16"/>
            <p:cNvCxnSpPr>
              <a:stCxn id="242" idx="2"/>
              <a:endCxn id="244" idx="1"/>
            </p:cNvCxnSpPr>
            <p:nvPr/>
          </p:nvCxnSpPr>
          <p:spPr>
            <a:xfrm flipH="1" rot="-5400000">
              <a:off x="6063552" y="3540837"/>
              <a:ext cx="268200" cy="533400"/>
            </a:xfrm>
            <a:prstGeom prst="bentConnector2">
              <a:avLst/>
            </a:prstGeom>
            <a:noFill/>
            <a:ln cap="flat" cmpd="sng" w="63500">
              <a:solidFill>
                <a:srgbClr val="FF0000"/>
              </a:solidFill>
              <a:prstDash val="solid"/>
              <a:miter lim="800000"/>
              <a:headEnd len="med" w="med" type="triangle"/>
              <a:tailEnd len="med" w="med" type="triangle"/>
            </a:ln>
          </p:spPr>
        </p:cxnSp>
        <p:sp>
          <p:nvSpPr>
            <p:cNvPr id="273" name="Google Shape;273;p16"/>
            <p:cNvSpPr/>
            <p:nvPr/>
          </p:nvSpPr>
          <p:spPr>
            <a:xfrm>
              <a:off x="2197152" y="2112925"/>
              <a:ext cx="1752600" cy="220980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6"/>
            <p:cNvSpPr/>
            <p:nvPr/>
          </p:nvSpPr>
          <p:spPr>
            <a:xfrm>
              <a:off x="3949752" y="2112925"/>
              <a:ext cx="4953000" cy="220980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6"/>
            <p:cNvSpPr txBox="1"/>
            <p:nvPr/>
          </p:nvSpPr>
          <p:spPr>
            <a:xfrm>
              <a:off x="3949752" y="2062125"/>
              <a:ext cx="4953000" cy="3459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MESC</a:t>
              </a:r>
              <a:endParaRPr/>
            </a:p>
          </p:txBody>
        </p:sp>
        <p:cxnSp>
          <p:nvCxnSpPr>
            <p:cNvPr id="276" name="Google Shape;276;p16"/>
            <p:cNvCxnSpPr>
              <a:stCxn id="244" idx="3"/>
              <a:endCxn id="271" idx="1"/>
            </p:cNvCxnSpPr>
            <p:nvPr/>
          </p:nvCxnSpPr>
          <p:spPr>
            <a:xfrm>
              <a:off x="7531152" y="3941725"/>
              <a:ext cx="685800" cy="0"/>
            </a:xfrm>
            <a:prstGeom prst="straightConnector1">
              <a:avLst/>
            </a:prstGeom>
            <a:noFill/>
            <a:ln cap="flat" cmpd="sng" w="25400">
              <a:solidFill>
                <a:srgbClr val="4A7B29"/>
              </a:solidFill>
              <a:prstDash val="solid"/>
              <a:miter lim="800000"/>
              <a:headEnd len="sm" w="sm" type="none"/>
              <a:tailEnd len="med" w="med" type="triangle"/>
            </a:ln>
          </p:spPr>
        </p:cxnSp>
        <p:cxnSp>
          <p:nvCxnSpPr>
            <p:cNvPr id="277" name="Google Shape;277;p16"/>
            <p:cNvCxnSpPr>
              <a:stCxn id="271" idx="3"/>
              <a:endCxn id="252" idx="2"/>
            </p:cNvCxnSpPr>
            <p:nvPr/>
          </p:nvCxnSpPr>
          <p:spPr>
            <a:xfrm flipH="1" rot="10800000">
              <a:off x="8826552" y="3771925"/>
              <a:ext cx="688200" cy="169800"/>
            </a:xfrm>
            <a:prstGeom prst="bentConnector2">
              <a:avLst/>
            </a:prstGeom>
            <a:noFill/>
            <a:ln cap="flat" cmpd="sng" w="25400">
              <a:solidFill>
                <a:srgbClr val="4A7B29"/>
              </a:solidFill>
              <a:prstDash val="solid"/>
              <a:miter lim="800000"/>
              <a:headEnd len="sm" w="sm" type="none"/>
              <a:tailEnd len="med" w="med" type="triangle"/>
            </a:ln>
          </p:spPr>
        </p:cxnSp>
        <p:sp>
          <p:nvSpPr>
            <p:cNvPr id="278" name="Google Shape;278;p16"/>
            <p:cNvSpPr txBox="1"/>
            <p:nvPr/>
          </p:nvSpPr>
          <p:spPr>
            <a:xfrm>
              <a:off x="7404152" y="3630575"/>
              <a:ext cx="838200" cy="317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chemeClr val="dk1"/>
                  </a:solidFill>
                  <a:latin typeface="Times New Roman"/>
                  <a:ea typeface="Times New Roman"/>
                  <a:cs typeface="Times New Roman"/>
                  <a:sym typeface="Times New Roman"/>
                </a:rPr>
                <a:t>V</a:t>
              </a:r>
              <a:r>
                <a:rPr baseline="-25000" i="1" lang="en-US" sz="1600">
                  <a:solidFill>
                    <a:schemeClr val="dk1"/>
                  </a:solidFill>
                  <a:latin typeface="Times New Roman"/>
                  <a:ea typeface="Times New Roman"/>
                  <a:cs typeface="Times New Roman"/>
                  <a:sym typeface="Times New Roman"/>
                </a:rPr>
                <a:t>S</a:t>
              </a:r>
              <a:endParaRPr/>
            </a:p>
          </p:txBody>
        </p:sp>
        <p:sp>
          <p:nvSpPr>
            <p:cNvPr id="279" name="Google Shape;279;p16"/>
            <p:cNvSpPr txBox="1"/>
            <p:nvPr/>
          </p:nvSpPr>
          <p:spPr>
            <a:xfrm>
              <a:off x="9283752" y="2417725"/>
              <a:ext cx="838200" cy="317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chemeClr val="dk1"/>
                  </a:solidFill>
                  <a:latin typeface="Times New Roman"/>
                  <a:ea typeface="Times New Roman"/>
                  <a:cs typeface="Times New Roman"/>
                  <a:sym typeface="Times New Roman"/>
                </a:rPr>
                <a:t>V</a:t>
              </a:r>
              <a:r>
                <a:rPr baseline="-25000" i="1" lang="en-US" sz="1600">
                  <a:solidFill>
                    <a:schemeClr val="dk1"/>
                  </a:solidFill>
                  <a:latin typeface="Times New Roman"/>
                  <a:ea typeface="Times New Roman"/>
                  <a:cs typeface="Times New Roman"/>
                  <a:sym typeface="Times New Roman"/>
                </a:rPr>
                <a:t>dd</a:t>
              </a:r>
              <a:endParaRPr baseline="-25000" i="1" sz="1600">
                <a:solidFill>
                  <a:schemeClr val="dk1"/>
                </a:solidFill>
                <a:latin typeface="Times New Roman"/>
                <a:ea typeface="Times New Roman"/>
                <a:cs typeface="Times New Roman"/>
                <a:sym typeface="Times New Roman"/>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ph idx="1" type="body"/>
          </p:nvPr>
        </p:nvSpPr>
        <p:spPr>
          <a:xfrm>
            <a:off x="38529" y="5405120"/>
            <a:ext cx="9010221" cy="1169416"/>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A switch is a mechanical device that interrupts or diverts electric current flow within a circuit</a:t>
            </a:r>
            <a:endParaRPr/>
          </a:p>
        </p:txBody>
      </p:sp>
      <p:sp>
        <p:nvSpPr>
          <p:cNvPr id="285" name="Google Shape;285;p17"/>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Switch</a:t>
            </a:r>
            <a:endParaRPr/>
          </a:p>
        </p:txBody>
      </p:sp>
      <p:pic>
        <p:nvPicPr>
          <p:cNvPr descr="Image result for electronics switch" id="286" name="Google Shape;286;p17"/>
          <p:cNvPicPr preferRelativeResize="0"/>
          <p:nvPr/>
        </p:nvPicPr>
        <p:blipFill rotWithShape="1">
          <a:blip r:embed="rId3">
            <a:alphaModFix/>
          </a:blip>
          <a:srcRect b="0" l="0" r="0" t="0"/>
          <a:stretch/>
        </p:blipFill>
        <p:spPr>
          <a:xfrm>
            <a:off x="38529" y="1563873"/>
            <a:ext cx="2933700" cy="2390775"/>
          </a:xfrm>
          <a:prstGeom prst="rect">
            <a:avLst/>
          </a:prstGeom>
          <a:noFill/>
          <a:ln>
            <a:noFill/>
          </a:ln>
        </p:spPr>
      </p:pic>
      <p:pic>
        <p:nvPicPr>
          <p:cNvPr descr="Image result for electronics switch" id="287" name="Google Shape;287;p17"/>
          <p:cNvPicPr preferRelativeResize="0"/>
          <p:nvPr/>
        </p:nvPicPr>
        <p:blipFill rotWithShape="1">
          <a:blip r:embed="rId4">
            <a:alphaModFix/>
          </a:blip>
          <a:srcRect b="0" l="0" r="0" t="0"/>
          <a:stretch/>
        </p:blipFill>
        <p:spPr>
          <a:xfrm>
            <a:off x="3525519" y="1691640"/>
            <a:ext cx="2228215" cy="2228215"/>
          </a:xfrm>
          <a:prstGeom prst="rect">
            <a:avLst/>
          </a:prstGeom>
          <a:noFill/>
          <a:ln>
            <a:noFill/>
          </a:ln>
        </p:spPr>
      </p:pic>
      <p:pic>
        <p:nvPicPr>
          <p:cNvPr descr="Image result for electronics switch" id="288" name="Google Shape;288;p17"/>
          <p:cNvPicPr preferRelativeResize="0"/>
          <p:nvPr/>
        </p:nvPicPr>
        <p:blipFill rotWithShape="1">
          <a:blip r:embed="rId5">
            <a:alphaModFix/>
          </a:blip>
          <a:srcRect b="0" l="0" r="0" t="0"/>
          <a:stretch/>
        </p:blipFill>
        <p:spPr>
          <a:xfrm>
            <a:off x="5936933" y="1094422"/>
            <a:ext cx="3111817" cy="3111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ph idx="1" type="body"/>
          </p:nvPr>
        </p:nvSpPr>
        <p:spPr>
          <a:xfrm>
            <a:off x="38529" y="1376738"/>
            <a:ext cx="9010221" cy="1111820"/>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A switch always comes down to either surface mount (SMD) or through-hole (PTH). </a:t>
            </a:r>
            <a:endParaRPr>
              <a:latin typeface="Arial"/>
              <a:ea typeface="Arial"/>
              <a:cs typeface="Arial"/>
              <a:sym typeface="Arial"/>
            </a:endParaRPr>
          </a:p>
        </p:txBody>
      </p:sp>
      <p:sp>
        <p:nvSpPr>
          <p:cNvPr id="294" name="Google Shape;294;p18"/>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Mounting Style</a:t>
            </a:r>
            <a:endParaRPr/>
          </a:p>
        </p:txBody>
      </p:sp>
      <p:pic>
        <p:nvPicPr>
          <p:cNvPr descr="Buttons in a breadboard" id="295" name="Google Shape;295;p18"/>
          <p:cNvPicPr preferRelativeResize="0"/>
          <p:nvPr/>
        </p:nvPicPr>
        <p:blipFill rotWithShape="1">
          <a:blip r:embed="rId3">
            <a:alphaModFix/>
          </a:blip>
          <a:srcRect b="0" l="20886" r="0" t="0"/>
          <a:stretch/>
        </p:blipFill>
        <p:spPr>
          <a:xfrm>
            <a:off x="428264" y="2591300"/>
            <a:ext cx="3488140" cy="2748284"/>
          </a:xfrm>
          <a:prstGeom prst="rect">
            <a:avLst/>
          </a:prstGeom>
          <a:noFill/>
          <a:ln>
            <a:noFill/>
          </a:ln>
        </p:spPr>
      </p:pic>
      <p:pic>
        <p:nvPicPr>
          <p:cNvPr descr="SMD buttons on an Arduino Pro" id="296" name="Google Shape;296;p18"/>
          <p:cNvPicPr preferRelativeResize="0"/>
          <p:nvPr/>
        </p:nvPicPr>
        <p:blipFill rotWithShape="1">
          <a:blip r:embed="rId4">
            <a:alphaModFix/>
          </a:blip>
          <a:srcRect b="0" l="0" r="0" t="0"/>
          <a:stretch/>
        </p:blipFill>
        <p:spPr>
          <a:xfrm>
            <a:off x="4074168" y="3218544"/>
            <a:ext cx="4702127" cy="20019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idx="1" type="body"/>
          </p:nvPr>
        </p:nvSpPr>
        <p:spPr>
          <a:xfrm>
            <a:off x="38529" y="1376737"/>
            <a:ext cx="9010221" cy="4827293"/>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Single-pole, Single-throw (</a:t>
            </a:r>
            <a:r>
              <a:rPr b="1" lang="en-US">
                <a:latin typeface="Arial"/>
                <a:ea typeface="Arial"/>
                <a:cs typeface="Arial"/>
                <a:sym typeface="Arial"/>
              </a:rPr>
              <a:t>SPST</a:t>
            </a:r>
            <a:r>
              <a:rPr lang="en-US">
                <a:latin typeface="Arial"/>
                <a:ea typeface="Arial"/>
                <a:cs typeface="Arial"/>
                <a:sym typeface="Arial"/>
              </a:rPr>
              <a:t>)</a:t>
            </a:r>
            <a:endParaRPr/>
          </a:p>
          <a:p>
            <a:pPr indent="0" lvl="0" marL="109725" rtl="0" algn="l">
              <a:spcBef>
                <a:spcPts val="300"/>
              </a:spcBef>
              <a:spcAft>
                <a:spcPts val="0"/>
              </a:spcAft>
              <a:buSzPts val="2600"/>
              <a:buNone/>
            </a:pPr>
            <a:r>
              <a:t/>
            </a:r>
            <a:endParaRPr>
              <a:latin typeface="Arial"/>
              <a:ea typeface="Arial"/>
              <a:cs typeface="Arial"/>
              <a:sym typeface="Arial"/>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Single-pole, Double-throw </a:t>
            </a:r>
            <a:r>
              <a:rPr b="1" lang="en-US">
                <a:latin typeface="Arial"/>
                <a:ea typeface="Arial"/>
                <a:cs typeface="Arial"/>
                <a:sym typeface="Arial"/>
              </a:rPr>
              <a:t>(SPDT)</a:t>
            </a:r>
            <a:endParaRPr/>
          </a:p>
          <a:p>
            <a:pPr indent="-90926" lvl="0" marL="365751" rtl="0" algn="l">
              <a:spcBef>
                <a:spcPts val="300"/>
              </a:spcBef>
              <a:spcAft>
                <a:spcPts val="0"/>
              </a:spcAft>
              <a:buSzPts val="2600"/>
              <a:buFont typeface="Noto Sans Symbols"/>
              <a:buNone/>
            </a:pPr>
            <a:r>
              <a:t/>
            </a:r>
            <a:endParaRPr>
              <a:latin typeface="Arial"/>
              <a:ea typeface="Arial"/>
              <a:cs typeface="Arial"/>
              <a:sym typeface="Arial"/>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Double-pole, Double-throw (</a:t>
            </a:r>
            <a:r>
              <a:rPr b="1" lang="en-US">
                <a:latin typeface="Arial"/>
                <a:ea typeface="Arial"/>
                <a:cs typeface="Arial"/>
                <a:sym typeface="Arial"/>
              </a:rPr>
              <a:t>DPDT</a:t>
            </a:r>
            <a:r>
              <a:rPr lang="en-US">
                <a:latin typeface="Arial"/>
                <a:ea typeface="Arial"/>
                <a:cs typeface="Arial"/>
                <a:sym typeface="Arial"/>
              </a:rPr>
              <a:t>)</a:t>
            </a:r>
            <a:endParaRPr>
              <a:latin typeface="Arial"/>
              <a:ea typeface="Arial"/>
              <a:cs typeface="Arial"/>
              <a:sym typeface="Arial"/>
            </a:endParaRPr>
          </a:p>
        </p:txBody>
      </p:sp>
      <p:sp>
        <p:nvSpPr>
          <p:cNvPr id="302" name="Google Shape;302;p19"/>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Poles and Throws, Open and Closed</a:t>
            </a:r>
            <a:endParaRPr/>
          </a:p>
        </p:txBody>
      </p:sp>
      <p:pic>
        <p:nvPicPr>
          <p:cNvPr descr="SPST circuit example and real-life example" id="303" name="Google Shape;303;p19"/>
          <p:cNvPicPr preferRelativeResize="0"/>
          <p:nvPr/>
        </p:nvPicPr>
        <p:blipFill rotWithShape="1">
          <a:blip r:embed="rId3">
            <a:alphaModFix/>
          </a:blip>
          <a:srcRect b="0" l="0" r="0" t="0"/>
          <a:stretch/>
        </p:blipFill>
        <p:spPr>
          <a:xfrm>
            <a:off x="491241" y="3790383"/>
            <a:ext cx="3363129" cy="1603092"/>
          </a:xfrm>
          <a:prstGeom prst="rect">
            <a:avLst/>
          </a:prstGeom>
          <a:noFill/>
          <a:ln>
            <a:noFill/>
          </a:ln>
        </p:spPr>
      </p:pic>
      <p:pic>
        <p:nvPicPr>
          <p:cNvPr descr="An SPDT circuit example and real-life example" id="304" name="Google Shape;304;p19"/>
          <p:cNvPicPr preferRelativeResize="0"/>
          <p:nvPr/>
        </p:nvPicPr>
        <p:blipFill rotWithShape="1">
          <a:blip r:embed="rId4">
            <a:alphaModFix/>
          </a:blip>
          <a:srcRect b="0" l="0" r="0" t="0"/>
          <a:stretch/>
        </p:blipFill>
        <p:spPr>
          <a:xfrm>
            <a:off x="2152708" y="5130411"/>
            <a:ext cx="4298851" cy="1669388"/>
          </a:xfrm>
          <a:prstGeom prst="rect">
            <a:avLst/>
          </a:prstGeom>
          <a:noFill/>
          <a:ln>
            <a:noFill/>
          </a:ln>
        </p:spPr>
      </p:pic>
      <p:pic>
        <p:nvPicPr>
          <p:cNvPr descr="DPDT examples" id="305" name="Google Shape;305;p19"/>
          <p:cNvPicPr preferRelativeResize="0"/>
          <p:nvPr/>
        </p:nvPicPr>
        <p:blipFill rotWithShape="1">
          <a:blip r:embed="rId5">
            <a:alphaModFix/>
          </a:blip>
          <a:srcRect b="0" l="0" r="0" t="0"/>
          <a:stretch/>
        </p:blipFill>
        <p:spPr>
          <a:xfrm>
            <a:off x="5562135" y="3541853"/>
            <a:ext cx="3301814" cy="14858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idx="1" type="body"/>
          </p:nvPr>
        </p:nvSpPr>
        <p:spPr>
          <a:xfrm>
            <a:off x="38529" y="1376737"/>
            <a:ext cx="9010221" cy="5350634"/>
          </a:xfrm>
          <a:prstGeom prst="rect">
            <a:avLst/>
          </a:prstGeom>
          <a:noFill/>
          <a:ln>
            <a:noFill/>
          </a:ln>
        </p:spPr>
        <p:txBody>
          <a:bodyPr anchorCtr="0" anchor="t" bIns="45700" lIns="91425" spcFirstLastPara="1" rIns="91425" wrap="square" tIns="45700">
            <a:normAutofit lnSpcReduction="10000"/>
          </a:bodyPr>
          <a:lstStyle/>
          <a:p>
            <a:pPr indent="-256026" lvl="0" marL="365751" rtl="0" algn="just">
              <a:spcBef>
                <a:spcPts val="0"/>
              </a:spcBef>
              <a:spcAft>
                <a:spcPts val="0"/>
              </a:spcAft>
              <a:buSzPts val="2600"/>
              <a:buChar char="▪"/>
            </a:pPr>
            <a:r>
              <a:rPr lang="en-US">
                <a:latin typeface="Arial"/>
                <a:ea typeface="Arial"/>
                <a:cs typeface="Arial"/>
                <a:sym typeface="Arial"/>
              </a:rPr>
              <a:t>Objectives</a:t>
            </a:r>
            <a:endParaRPr/>
          </a:p>
          <a:p>
            <a:pPr indent="-342900" lvl="1" marL="754370" rtl="0" algn="just">
              <a:lnSpc>
                <a:spcPct val="120000"/>
              </a:lnSpc>
              <a:spcBef>
                <a:spcPts val="300"/>
              </a:spcBef>
              <a:spcAft>
                <a:spcPts val="0"/>
              </a:spcAft>
              <a:buSzPts val="2200"/>
              <a:buChar char="▪"/>
            </a:pPr>
            <a:r>
              <a:rPr lang="en-US">
                <a:latin typeface="Arial"/>
                <a:ea typeface="Arial"/>
                <a:cs typeface="Arial"/>
                <a:sym typeface="Arial"/>
              </a:rPr>
              <a:t>Knowledge about structure and operation of electronic devices </a:t>
            </a:r>
            <a:endParaRPr/>
          </a:p>
          <a:p>
            <a:pPr indent="-342900" lvl="1" marL="754370" rtl="0" algn="just">
              <a:lnSpc>
                <a:spcPct val="120000"/>
              </a:lnSpc>
              <a:spcBef>
                <a:spcPts val="300"/>
              </a:spcBef>
              <a:spcAft>
                <a:spcPts val="0"/>
              </a:spcAft>
              <a:buSzPts val="2200"/>
              <a:buChar char="▪"/>
            </a:pPr>
            <a:r>
              <a:rPr lang="en-US">
                <a:latin typeface="Arial"/>
                <a:ea typeface="Arial"/>
                <a:cs typeface="Arial"/>
                <a:sym typeface="Arial"/>
              </a:rPr>
              <a:t>An understanding of how devices such as semiconductor diodes and transistors are modeled and how the models are used in the analysis of useful circuits. </a:t>
            </a:r>
            <a:endParaRPr/>
          </a:p>
          <a:p>
            <a:pPr indent="-342900" lvl="1" marL="754370" rtl="0" algn="just">
              <a:lnSpc>
                <a:spcPct val="120000"/>
              </a:lnSpc>
              <a:spcBef>
                <a:spcPts val="300"/>
              </a:spcBef>
              <a:spcAft>
                <a:spcPts val="0"/>
              </a:spcAft>
              <a:buSzPts val="2200"/>
              <a:buChar char="▪"/>
            </a:pPr>
            <a:r>
              <a:rPr lang="en-US">
                <a:latin typeface="Arial"/>
                <a:ea typeface="Arial"/>
                <a:cs typeface="Arial"/>
                <a:sym typeface="Arial"/>
              </a:rPr>
              <a:t>The capability to analyze and simulate behavior and performance of application electronic circuit</a:t>
            </a:r>
            <a:endParaRPr/>
          </a:p>
          <a:p>
            <a:pPr indent="0" lvl="1" marL="411470" rtl="0" algn="just">
              <a:spcBef>
                <a:spcPts val="300"/>
              </a:spcBef>
              <a:spcAft>
                <a:spcPts val="0"/>
              </a:spcAft>
              <a:buSzPts val="2800"/>
              <a:buNone/>
            </a:pPr>
            <a:r>
              <a:t/>
            </a:r>
            <a:endParaRPr sz="2800">
              <a:latin typeface="Arial"/>
              <a:ea typeface="Arial"/>
              <a:cs typeface="Arial"/>
              <a:sym typeface="Arial"/>
            </a:endParaRPr>
          </a:p>
          <a:p>
            <a:pPr indent="-256026" lvl="0" marL="365751" rtl="0" algn="just">
              <a:spcBef>
                <a:spcPts val="300"/>
              </a:spcBef>
              <a:spcAft>
                <a:spcPts val="0"/>
              </a:spcAft>
              <a:buSzPts val="2600"/>
              <a:buChar char="▪"/>
            </a:pPr>
            <a:r>
              <a:rPr lang="en-US">
                <a:latin typeface="Arial"/>
                <a:ea typeface="Arial"/>
                <a:cs typeface="Arial"/>
                <a:sym typeface="Arial"/>
              </a:rPr>
              <a:t>Grading</a:t>
            </a:r>
            <a:endParaRPr>
              <a:latin typeface="Arial"/>
              <a:ea typeface="Arial"/>
              <a:cs typeface="Arial"/>
              <a:sym typeface="Arial"/>
            </a:endParaRPr>
          </a:p>
          <a:p>
            <a:pPr indent="-342900" lvl="1" marL="754370" rtl="0" algn="just">
              <a:spcBef>
                <a:spcPts val="300"/>
              </a:spcBef>
              <a:spcAft>
                <a:spcPts val="0"/>
              </a:spcAft>
              <a:buSzPts val="2200"/>
              <a:buChar char="▪"/>
            </a:pPr>
            <a:r>
              <a:rPr lang="en-US">
                <a:latin typeface="Arial"/>
                <a:ea typeface="Arial"/>
                <a:cs typeface="Arial"/>
                <a:sym typeface="Arial"/>
              </a:rPr>
              <a:t>Midterm Exam: </a:t>
            </a:r>
            <a:r>
              <a:rPr b="1" lang="en-US">
                <a:latin typeface="Arial"/>
                <a:ea typeface="Arial"/>
                <a:cs typeface="Arial"/>
                <a:sym typeface="Arial"/>
              </a:rPr>
              <a:t>20%</a:t>
            </a:r>
            <a:r>
              <a:rPr lang="en-US">
                <a:latin typeface="Arial"/>
                <a:ea typeface="Arial"/>
                <a:cs typeface="Arial"/>
                <a:sym typeface="Arial"/>
              </a:rPr>
              <a:t>	</a:t>
            </a:r>
            <a:endParaRPr/>
          </a:p>
          <a:p>
            <a:pPr indent="-342900" lvl="1" marL="754370" rtl="0" algn="just">
              <a:spcBef>
                <a:spcPts val="300"/>
              </a:spcBef>
              <a:spcAft>
                <a:spcPts val="0"/>
              </a:spcAft>
              <a:buSzPts val="2200"/>
              <a:buChar char="▪"/>
            </a:pPr>
            <a:r>
              <a:rPr lang="en-US">
                <a:latin typeface="Arial"/>
                <a:ea typeface="Arial"/>
                <a:cs typeface="Arial"/>
                <a:sym typeface="Arial"/>
              </a:rPr>
              <a:t>Final Exam: </a:t>
            </a:r>
            <a:r>
              <a:rPr b="1" lang="en-US">
                <a:latin typeface="Arial"/>
                <a:ea typeface="Arial"/>
                <a:cs typeface="Arial"/>
                <a:sym typeface="Arial"/>
              </a:rPr>
              <a:t>50%</a:t>
            </a:r>
            <a:endParaRPr/>
          </a:p>
          <a:p>
            <a:pPr indent="-342900" lvl="1" marL="754369" rtl="0" algn="just">
              <a:spcBef>
                <a:spcPts val="300"/>
              </a:spcBef>
              <a:spcAft>
                <a:spcPts val="0"/>
              </a:spcAft>
              <a:buSzPts val="2200"/>
              <a:buChar char="▪"/>
            </a:pPr>
            <a:r>
              <a:rPr lang="en-US">
                <a:latin typeface="Arial"/>
                <a:ea typeface="Arial"/>
                <a:cs typeface="Arial"/>
                <a:sym typeface="Arial"/>
              </a:rPr>
              <a:t>Labs: </a:t>
            </a:r>
            <a:r>
              <a:rPr b="1" lang="en-US">
                <a:latin typeface="Arial"/>
                <a:ea typeface="Arial"/>
                <a:cs typeface="Arial"/>
                <a:sym typeface="Arial"/>
              </a:rPr>
              <a:t>3</a:t>
            </a:r>
            <a:r>
              <a:rPr b="1" lang="en-US">
                <a:latin typeface="Arial"/>
                <a:ea typeface="Arial"/>
                <a:cs typeface="Arial"/>
                <a:sym typeface="Arial"/>
              </a:rPr>
              <a:t>0%</a:t>
            </a:r>
            <a:endParaRPr/>
          </a:p>
          <a:p>
            <a:pPr indent="-203200" lvl="1" marL="754370" rtl="0" algn="just">
              <a:spcBef>
                <a:spcPts val="300"/>
              </a:spcBef>
              <a:spcAft>
                <a:spcPts val="0"/>
              </a:spcAft>
              <a:buSzPts val="2200"/>
              <a:buNone/>
            </a:pPr>
            <a:r>
              <a:t/>
            </a:r>
            <a:endParaRPr b="1">
              <a:latin typeface="Arial"/>
              <a:ea typeface="Arial"/>
              <a:cs typeface="Arial"/>
              <a:sym typeface="Arial"/>
            </a:endParaRPr>
          </a:p>
        </p:txBody>
      </p:sp>
      <p:sp>
        <p:nvSpPr>
          <p:cNvPr id="118" name="Google Shape;118;p2"/>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Course Introduction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256026" lvl="0" marL="365751" rtl="0" algn="just">
              <a:spcBef>
                <a:spcPts val="0"/>
              </a:spcBef>
              <a:spcAft>
                <a:spcPts val="0"/>
              </a:spcAft>
              <a:buSzPts val="2600"/>
              <a:buChar char="▪"/>
            </a:pPr>
            <a:r>
              <a:rPr lang="en-US">
                <a:latin typeface="Arial"/>
                <a:ea typeface="Arial"/>
                <a:cs typeface="Arial"/>
                <a:sym typeface="Arial"/>
              </a:rPr>
              <a:t>Here’s a simple home security alarm that’s triggered into action (buzzer and light go on) when one of the normally open switches is closed. Magnetic reed switches work particularly well in such applications.</a:t>
            </a:r>
            <a:endParaRPr/>
          </a:p>
        </p:txBody>
      </p:sp>
      <p:sp>
        <p:nvSpPr>
          <p:cNvPr id="311" name="Google Shape;311;p20"/>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Switch Applications (1)</a:t>
            </a:r>
            <a:endParaRPr/>
          </a:p>
        </p:txBody>
      </p:sp>
      <p:pic>
        <p:nvPicPr>
          <p:cNvPr id="312" name="Google Shape;312;p20"/>
          <p:cNvPicPr preferRelativeResize="0"/>
          <p:nvPr/>
        </p:nvPicPr>
        <p:blipFill rotWithShape="1">
          <a:blip r:embed="rId3">
            <a:alphaModFix/>
          </a:blip>
          <a:srcRect b="0" l="0" r="0" t="0"/>
          <a:stretch/>
        </p:blipFill>
        <p:spPr>
          <a:xfrm>
            <a:off x="3147513" y="3353430"/>
            <a:ext cx="3677830" cy="32211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 type="body"/>
          </p:nvPr>
        </p:nvSpPr>
        <p:spPr>
          <a:xfrm>
            <a:off x="5523578" y="1734005"/>
            <a:ext cx="3620422" cy="4294858"/>
          </a:xfrm>
          <a:prstGeom prst="rect">
            <a:avLst/>
          </a:prstGeom>
          <a:noFill/>
          <a:ln>
            <a:noFill/>
          </a:ln>
        </p:spPr>
        <p:txBody>
          <a:bodyPr anchorCtr="0" anchor="t" bIns="45700" lIns="91425" spcFirstLastPara="1" rIns="91425" wrap="square" tIns="45700">
            <a:normAutofit/>
          </a:bodyPr>
          <a:lstStyle/>
          <a:p>
            <a:pPr indent="-256026" lvl="0" marL="365751" rtl="0" algn="just">
              <a:spcBef>
                <a:spcPts val="0"/>
              </a:spcBef>
              <a:spcAft>
                <a:spcPts val="0"/>
              </a:spcAft>
              <a:buSzPts val="2600"/>
              <a:buChar char="▪"/>
            </a:pPr>
            <a:r>
              <a:rPr lang="en-US">
                <a:latin typeface="Arial"/>
                <a:ea typeface="Arial"/>
                <a:cs typeface="Arial"/>
                <a:sym typeface="Arial"/>
              </a:rPr>
              <a:t>Here’s a switch network that allows an individual to turn a light on or off from either of two locations. This setup is frequently used in household wiring applications.</a:t>
            </a:r>
            <a:endParaRPr/>
          </a:p>
        </p:txBody>
      </p:sp>
      <p:sp>
        <p:nvSpPr>
          <p:cNvPr id="318" name="Google Shape;318;p21"/>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Switch Applications (2)</a:t>
            </a:r>
            <a:endParaRPr/>
          </a:p>
        </p:txBody>
      </p:sp>
      <p:pic>
        <p:nvPicPr>
          <p:cNvPr descr="Related image" id="319" name="Google Shape;319;p21"/>
          <p:cNvPicPr preferRelativeResize="0"/>
          <p:nvPr/>
        </p:nvPicPr>
        <p:blipFill rotWithShape="1">
          <a:blip r:embed="rId3">
            <a:alphaModFix/>
          </a:blip>
          <a:srcRect b="0" l="0" r="0" t="0"/>
          <a:stretch/>
        </p:blipFill>
        <p:spPr>
          <a:xfrm>
            <a:off x="120852" y="1734005"/>
            <a:ext cx="5307476" cy="41806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256026" lvl="0" marL="365751" rtl="0" algn="just">
              <a:spcBef>
                <a:spcPts val="0"/>
              </a:spcBef>
              <a:spcAft>
                <a:spcPts val="0"/>
              </a:spcAft>
              <a:buSzPts val="2400"/>
              <a:buChar char="▪"/>
            </a:pPr>
            <a:r>
              <a:rPr lang="en-US" sz="2400">
                <a:latin typeface="Arial"/>
                <a:ea typeface="Arial"/>
                <a:cs typeface="Arial"/>
                <a:sym typeface="Arial"/>
              </a:rPr>
              <a:t>A DPDT switch, shown here, can be used to reverse the direction of current flow. When the switch is thrown up, current will flow throw the left light-emitting diode (LED). When the switch is thrown down, current will flow throw the right LED. (LEDs only allow current to flow in one direction.)</a:t>
            </a:r>
            <a:endParaRPr sz="2400">
              <a:latin typeface="Arial"/>
              <a:ea typeface="Arial"/>
              <a:cs typeface="Arial"/>
              <a:sym typeface="Arial"/>
            </a:endParaRPr>
          </a:p>
        </p:txBody>
      </p:sp>
      <p:sp>
        <p:nvSpPr>
          <p:cNvPr id="325" name="Google Shape;325;p22"/>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Switch Application (3)</a:t>
            </a:r>
            <a:endParaRPr/>
          </a:p>
        </p:txBody>
      </p:sp>
      <p:pic>
        <p:nvPicPr>
          <p:cNvPr id="326" name="Google Shape;326;p22"/>
          <p:cNvPicPr preferRelativeResize="0"/>
          <p:nvPr/>
        </p:nvPicPr>
        <p:blipFill rotWithShape="1">
          <a:blip r:embed="rId3">
            <a:alphaModFix/>
          </a:blip>
          <a:srcRect b="0" l="0" r="0" t="0"/>
          <a:stretch/>
        </p:blipFill>
        <p:spPr>
          <a:xfrm>
            <a:off x="4158344" y="3464007"/>
            <a:ext cx="4421456" cy="3319670"/>
          </a:xfrm>
          <a:prstGeom prst="rect">
            <a:avLst/>
          </a:prstGeom>
          <a:noFill/>
          <a:ln>
            <a:noFill/>
          </a:ln>
        </p:spPr>
      </p:pic>
      <p:sp>
        <p:nvSpPr>
          <p:cNvPr id="327" name="Google Shape;327;p22"/>
          <p:cNvSpPr txBox="1"/>
          <p:nvPr/>
        </p:nvSpPr>
        <p:spPr>
          <a:xfrm>
            <a:off x="4682169" y="4076242"/>
            <a:ext cx="654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Bookman Old Style"/>
                <a:ea typeface="Bookman Old Style"/>
                <a:cs typeface="Bookman Old Style"/>
                <a:sym typeface="Bookman Old Style"/>
              </a:rPr>
              <a:t>SW</a:t>
            </a:r>
            <a:r>
              <a:rPr b="1" baseline="-25000" lang="en-US" sz="1800">
                <a:solidFill>
                  <a:schemeClr val="dk1"/>
                </a:solidFill>
                <a:latin typeface="Bookman Old Style"/>
                <a:ea typeface="Bookman Old Style"/>
                <a:cs typeface="Bookman Old Style"/>
                <a:sym typeface="Bookman Old Style"/>
              </a:rPr>
              <a:t>1</a:t>
            </a:r>
            <a:endParaRPr b="1" sz="1800">
              <a:solidFill>
                <a:schemeClr val="dk1"/>
              </a:solidFill>
              <a:latin typeface="Bookman Old Style"/>
              <a:ea typeface="Bookman Old Style"/>
              <a:cs typeface="Bookman Old Style"/>
              <a:sym typeface="Bookman Old Style"/>
            </a:endParaRPr>
          </a:p>
        </p:txBody>
      </p:sp>
      <p:sp>
        <p:nvSpPr>
          <p:cNvPr id="328" name="Google Shape;328;p22"/>
          <p:cNvSpPr txBox="1"/>
          <p:nvPr/>
        </p:nvSpPr>
        <p:spPr>
          <a:xfrm>
            <a:off x="4768468" y="6307945"/>
            <a:ext cx="654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Bookman Old Style"/>
                <a:ea typeface="Bookman Old Style"/>
                <a:cs typeface="Bookman Old Style"/>
                <a:sym typeface="Bookman Old Style"/>
              </a:rPr>
              <a:t>SW</a:t>
            </a:r>
            <a:r>
              <a:rPr b="1" baseline="-25000" lang="en-US" sz="1800">
                <a:solidFill>
                  <a:schemeClr val="dk1"/>
                </a:solidFill>
                <a:latin typeface="Bookman Old Style"/>
                <a:ea typeface="Bookman Old Style"/>
                <a:cs typeface="Bookman Old Style"/>
                <a:sym typeface="Bookman Old Style"/>
              </a:rPr>
              <a:t>2</a:t>
            </a:r>
            <a:endParaRPr b="1" sz="1800">
              <a:solidFill>
                <a:schemeClr val="dk1"/>
              </a:solidFill>
              <a:latin typeface="Bookman Old Style"/>
              <a:ea typeface="Bookman Old Style"/>
              <a:cs typeface="Bookman Old Style"/>
              <a:sym typeface="Bookman Old Style"/>
            </a:endParaRPr>
          </a:p>
        </p:txBody>
      </p:sp>
      <p:sp>
        <p:nvSpPr>
          <p:cNvPr id="329" name="Google Shape;329;p22"/>
          <p:cNvSpPr txBox="1"/>
          <p:nvPr/>
        </p:nvSpPr>
        <p:spPr>
          <a:xfrm flipH="1">
            <a:off x="7988011" y="5712513"/>
            <a:ext cx="826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Bookman Old Style"/>
                <a:ea typeface="Bookman Old Style"/>
                <a:cs typeface="Bookman Old Style"/>
                <a:sym typeface="Bookman Old Style"/>
              </a:rPr>
              <a:t>LED</a:t>
            </a:r>
            <a:r>
              <a:rPr b="1" baseline="-25000" lang="en-US" sz="1800">
                <a:solidFill>
                  <a:schemeClr val="dk1"/>
                </a:solidFill>
                <a:latin typeface="Bookman Old Style"/>
                <a:ea typeface="Bookman Old Style"/>
                <a:cs typeface="Bookman Old Style"/>
                <a:sym typeface="Bookman Old Style"/>
              </a:rPr>
              <a:t>2</a:t>
            </a:r>
            <a:endParaRPr b="1" sz="1800">
              <a:solidFill>
                <a:schemeClr val="dk1"/>
              </a:solidFill>
              <a:latin typeface="Bookman Old Style"/>
              <a:ea typeface="Bookman Old Style"/>
              <a:cs typeface="Bookman Old Style"/>
              <a:sym typeface="Bookman Old Style"/>
            </a:endParaRPr>
          </a:p>
        </p:txBody>
      </p:sp>
      <p:sp>
        <p:nvSpPr>
          <p:cNvPr id="330" name="Google Shape;330;p22"/>
          <p:cNvSpPr txBox="1"/>
          <p:nvPr/>
        </p:nvSpPr>
        <p:spPr>
          <a:xfrm flipH="1">
            <a:off x="6751504" y="4754510"/>
            <a:ext cx="826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Bookman Old Style"/>
                <a:ea typeface="Bookman Old Style"/>
                <a:cs typeface="Bookman Old Style"/>
                <a:sym typeface="Bookman Old Style"/>
              </a:rPr>
              <a:t>LED</a:t>
            </a:r>
            <a:r>
              <a:rPr b="1" baseline="-25000" lang="en-US" sz="1800">
                <a:solidFill>
                  <a:schemeClr val="dk1"/>
                </a:solidFill>
                <a:latin typeface="Bookman Old Style"/>
                <a:ea typeface="Bookman Old Style"/>
                <a:cs typeface="Bookman Old Style"/>
                <a:sym typeface="Bookman Old Style"/>
              </a:rPr>
              <a:t>1</a:t>
            </a:r>
            <a:endParaRPr b="1" sz="1800">
              <a:solidFill>
                <a:schemeClr val="dk1"/>
              </a:solidFill>
              <a:latin typeface="Bookman Old Style"/>
              <a:ea typeface="Bookman Old Style"/>
              <a:cs typeface="Bookman Old Style"/>
              <a:sym typeface="Bookman Old Styl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3"/>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Switch Application (4)</a:t>
            </a:r>
            <a:endParaRPr/>
          </a:p>
        </p:txBody>
      </p:sp>
      <p:pic>
        <p:nvPicPr>
          <p:cNvPr descr="Related image" id="336" name="Google Shape;336;p23"/>
          <p:cNvPicPr preferRelativeResize="0"/>
          <p:nvPr/>
        </p:nvPicPr>
        <p:blipFill rotWithShape="1">
          <a:blip r:embed="rId3">
            <a:alphaModFix/>
          </a:blip>
          <a:srcRect b="0" l="0" r="0" t="0"/>
          <a:stretch/>
        </p:blipFill>
        <p:spPr>
          <a:xfrm>
            <a:off x="375494" y="1630804"/>
            <a:ext cx="8074414" cy="40176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Resistors</a:t>
            </a:r>
            <a:endParaRPr/>
          </a:p>
        </p:txBody>
      </p:sp>
      <p:pic>
        <p:nvPicPr>
          <p:cNvPr id="342" name="Google Shape;342;p24"/>
          <p:cNvPicPr preferRelativeResize="0"/>
          <p:nvPr/>
        </p:nvPicPr>
        <p:blipFill rotWithShape="1">
          <a:blip r:embed="rId3">
            <a:alphaModFix/>
          </a:blip>
          <a:srcRect b="0" l="0" r="0" t="0"/>
          <a:stretch/>
        </p:blipFill>
        <p:spPr>
          <a:xfrm>
            <a:off x="774173" y="1412605"/>
            <a:ext cx="2220301" cy="2476489"/>
          </a:xfrm>
          <a:prstGeom prst="rect">
            <a:avLst/>
          </a:prstGeom>
          <a:noFill/>
          <a:ln>
            <a:noFill/>
          </a:ln>
        </p:spPr>
      </p:pic>
      <p:pic>
        <p:nvPicPr>
          <p:cNvPr id="343" name="Google Shape;343;p24"/>
          <p:cNvPicPr preferRelativeResize="0"/>
          <p:nvPr/>
        </p:nvPicPr>
        <p:blipFill rotWithShape="1">
          <a:blip r:embed="rId4">
            <a:alphaModFix/>
          </a:blip>
          <a:srcRect b="0" l="0" r="0" t="0"/>
          <a:stretch/>
        </p:blipFill>
        <p:spPr>
          <a:xfrm>
            <a:off x="1125594" y="4202105"/>
            <a:ext cx="1727468" cy="2291294"/>
          </a:xfrm>
          <a:prstGeom prst="rect">
            <a:avLst/>
          </a:prstGeom>
          <a:noFill/>
          <a:ln>
            <a:noFill/>
          </a:ln>
        </p:spPr>
      </p:pic>
      <p:pic>
        <p:nvPicPr>
          <p:cNvPr descr="Thick and Thin Film" id="344" name="Google Shape;344;p24"/>
          <p:cNvPicPr preferRelativeResize="0"/>
          <p:nvPr/>
        </p:nvPicPr>
        <p:blipFill rotWithShape="1">
          <a:blip r:embed="rId5">
            <a:alphaModFix/>
          </a:blip>
          <a:srcRect b="0" l="0" r="0" t="0"/>
          <a:stretch/>
        </p:blipFill>
        <p:spPr>
          <a:xfrm>
            <a:off x="3361761" y="2468203"/>
            <a:ext cx="5310831" cy="34678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ph idx="1" type="body"/>
          </p:nvPr>
        </p:nvSpPr>
        <p:spPr>
          <a:xfrm>
            <a:off x="38529" y="5273040"/>
            <a:ext cx="9010221" cy="1301496"/>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Key point for color LED TIVI</a:t>
            </a:r>
            <a:endParaRPr>
              <a:latin typeface="Arial"/>
              <a:ea typeface="Arial"/>
              <a:cs typeface="Arial"/>
              <a:sym typeface="Arial"/>
            </a:endParaRPr>
          </a:p>
        </p:txBody>
      </p:sp>
      <p:sp>
        <p:nvSpPr>
          <p:cNvPr id="350" name="Google Shape;350;p25"/>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Current Limiter</a:t>
            </a:r>
            <a:endParaRPr/>
          </a:p>
        </p:txBody>
      </p:sp>
      <p:pic>
        <p:nvPicPr>
          <p:cNvPr descr="Image result for connected leds in television background" id="351" name="Google Shape;351;p25"/>
          <p:cNvPicPr preferRelativeResize="0"/>
          <p:nvPr/>
        </p:nvPicPr>
        <p:blipFill rotWithShape="1">
          <a:blip r:embed="rId3">
            <a:alphaModFix/>
          </a:blip>
          <a:srcRect b="0" l="0" r="0" t="0"/>
          <a:stretch/>
        </p:blipFill>
        <p:spPr>
          <a:xfrm>
            <a:off x="950977" y="1273996"/>
            <a:ext cx="7931072" cy="3809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Understanding Resistor Labels</a:t>
            </a:r>
            <a:endParaRPr/>
          </a:p>
        </p:txBody>
      </p:sp>
      <p:pic>
        <p:nvPicPr>
          <p:cNvPr descr="http://cdn.instructables.com/FEV/KF1W/GSUSNO80/FEVKF1WGSUSNO80.MEDIUM.jpg" id="357" name="Google Shape;357;p26"/>
          <p:cNvPicPr preferRelativeResize="0"/>
          <p:nvPr/>
        </p:nvPicPr>
        <p:blipFill rotWithShape="1">
          <a:blip r:embed="rId3">
            <a:alphaModFix/>
          </a:blip>
          <a:srcRect b="0" l="0" r="0" t="0"/>
          <a:stretch/>
        </p:blipFill>
        <p:spPr>
          <a:xfrm>
            <a:off x="961118" y="1376737"/>
            <a:ext cx="6985453" cy="54569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7"/>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Examples</a:t>
            </a:r>
            <a:endParaRPr/>
          </a:p>
        </p:txBody>
      </p:sp>
      <p:pic>
        <p:nvPicPr>
          <p:cNvPr descr="Related image" id="363" name="Google Shape;363;p27"/>
          <p:cNvPicPr preferRelativeResize="0"/>
          <p:nvPr/>
        </p:nvPicPr>
        <p:blipFill rotWithShape="1">
          <a:blip r:embed="rId3">
            <a:alphaModFix/>
          </a:blip>
          <a:srcRect b="0" l="0" r="0" t="0"/>
          <a:stretch/>
        </p:blipFill>
        <p:spPr>
          <a:xfrm>
            <a:off x="2459735" y="1517903"/>
            <a:ext cx="4700017" cy="47000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Examples</a:t>
            </a:r>
            <a:endParaRPr/>
          </a:p>
        </p:txBody>
      </p:sp>
      <p:pic>
        <p:nvPicPr>
          <p:cNvPr descr="Related image" id="369" name="Google Shape;369;p28"/>
          <p:cNvPicPr preferRelativeResize="0"/>
          <p:nvPr/>
        </p:nvPicPr>
        <p:blipFill rotWithShape="1">
          <a:blip r:embed="rId3">
            <a:alphaModFix/>
          </a:blip>
          <a:srcRect b="0" l="0" r="0" t="0"/>
          <a:stretch/>
        </p:blipFill>
        <p:spPr>
          <a:xfrm>
            <a:off x="2102255" y="1655063"/>
            <a:ext cx="4882769" cy="48827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Examples</a:t>
            </a:r>
            <a:endParaRPr/>
          </a:p>
        </p:txBody>
      </p:sp>
      <p:pic>
        <p:nvPicPr>
          <p:cNvPr descr="Related image" id="375" name="Google Shape;375;p29"/>
          <p:cNvPicPr preferRelativeResize="0"/>
          <p:nvPr/>
        </p:nvPicPr>
        <p:blipFill rotWithShape="1">
          <a:blip r:embed="rId3">
            <a:alphaModFix/>
          </a:blip>
          <a:srcRect b="0" l="0" r="0" t="0"/>
          <a:stretch/>
        </p:blipFill>
        <p:spPr>
          <a:xfrm>
            <a:off x="2416073" y="1921638"/>
            <a:ext cx="4255134" cy="42551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https://www.safaribooksonline.com/library/view/practical-electronics-for/9780071771337/images/fig1-1.jpg" id="123" name="Google Shape;123;p3"/>
          <p:cNvPicPr preferRelativeResize="0"/>
          <p:nvPr/>
        </p:nvPicPr>
        <p:blipFill rotWithShape="1">
          <a:blip r:embed="rId3">
            <a:alphaModFix/>
          </a:blip>
          <a:srcRect b="2963" l="0" r="0" t="0"/>
          <a:stretch/>
        </p:blipFill>
        <p:spPr>
          <a:xfrm>
            <a:off x="3781425" y="388093"/>
            <a:ext cx="5362575" cy="6469907"/>
          </a:xfrm>
          <a:prstGeom prst="rect">
            <a:avLst/>
          </a:prstGeom>
          <a:noFill/>
          <a:ln>
            <a:noFill/>
          </a:ln>
        </p:spPr>
      </p:pic>
      <p:pic>
        <p:nvPicPr>
          <p:cNvPr id="124" name="Google Shape;124;p3"/>
          <p:cNvPicPr preferRelativeResize="0"/>
          <p:nvPr/>
        </p:nvPicPr>
        <p:blipFill rotWithShape="1">
          <a:blip r:embed="rId4">
            <a:alphaModFix/>
          </a:blip>
          <a:srcRect b="0" l="0" r="0" t="0"/>
          <a:stretch/>
        </p:blipFill>
        <p:spPr>
          <a:xfrm>
            <a:off x="342902" y="1294835"/>
            <a:ext cx="3281264" cy="42473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0"/>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Parallel Resistance Calculator</a:t>
            </a:r>
            <a:endParaRPr/>
          </a:p>
        </p:txBody>
      </p:sp>
      <p:pic>
        <p:nvPicPr>
          <p:cNvPr descr="https://www.allaboutcircuits.com/uploads/articles/Parallel-Resistance-Calculator.jpg" id="381" name="Google Shape;381;p30"/>
          <p:cNvPicPr preferRelativeResize="0"/>
          <p:nvPr/>
        </p:nvPicPr>
        <p:blipFill rotWithShape="1">
          <a:blip r:embed="rId3">
            <a:alphaModFix/>
          </a:blip>
          <a:srcRect b="0" l="0" r="0" t="0"/>
          <a:stretch/>
        </p:blipFill>
        <p:spPr>
          <a:xfrm>
            <a:off x="2405458" y="1534791"/>
            <a:ext cx="4168962" cy="1984427"/>
          </a:xfrm>
          <a:prstGeom prst="rect">
            <a:avLst/>
          </a:prstGeom>
          <a:noFill/>
          <a:ln>
            <a:noFill/>
          </a:ln>
        </p:spPr>
      </p:pic>
      <p:pic>
        <p:nvPicPr>
          <p:cNvPr id="382" name="Google Shape;382;p30"/>
          <p:cNvPicPr preferRelativeResize="0"/>
          <p:nvPr/>
        </p:nvPicPr>
        <p:blipFill rotWithShape="1">
          <a:blip r:embed="rId4">
            <a:alphaModFix/>
          </a:blip>
          <a:srcRect b="25555" l="10750" r="61250" t="49556"/>
          <a:stretch/>
        </p:blipFill>
        <p:spPr>
          <a:xfrm>
            <a:off x="509286" y="4174216"/>
            <a:ext cx="8113853" cy="2028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idx="1" type="body"/>
          </p:nvPr>
        </p:nvSpPr>
        <p:spPr>
          <a:xfrm>
            <a:off x="38529" y="1376737"/>
            <a:ext cx="9010221" cy="1204417"/>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Analyze the circuit</a:t>
            </a:r>
            <a:endParaRPr>
              <a:latin typeface="Arial"/>
              <a:ea typeface="Arial"/>
              <a:cs typeface="Arial"/>
              <a:sym typeface="Arial"/>
            </a:endParaRPr>
          </a:p>
        </p:txBody>
      </p:sp>
      <p:sp>
        <p:nvSpPr>
          <p:cNvPr id="388" name="Google Shape;388;p31"/>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Ohm Law</a:t>
            </a:r>
            <a:endParaRPr/>
          </a:p>
        </p:txBody>
      </p:sp>
      <p:pic>
        <p:nvPicPr>
          <p:cNvPr descr="Mesh Analysis" id="389" name="Google Shape;389;p31"/>
          <p:cNvPicPr preferRelativeResize="0"/>
          <p:nvPr/>
        </p:nvPicPr>
        <p:blipFill rotWithShape="1">
          <a:blip r:embed="rId3">
            <a:alphaModFix/>
          </a:blip>
          <a:srcRect b="4127" l="0" r="0" t="3800"/>
          <a:stretch/>
        </p:blipFill>
        <p:spPr>
          <a:xfrm>
            <a:off x="590309" y="1978944"/>
            <a:ext cx="8303225" cy="43656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3V = 300I</a:t>
            </a:r>
            <a:r>
              <a:rPr baseline="-25000" lang="en-US">
                <a:latin typeface="Arial"/>
                <a:ea typeface="Arial"/>
                <a:cs typeface="Arial"/>
                <a:sym typeface="Arial"/>
              </a:rPr>
              <a:t>1</a:t>
            </a:r>
            <a:r>
              <a:rPr lang="en-US">
                <a:latin typeface="Arial"/>
                <a:ea typeface="Arial"/>
                <a:cs typeface="Arial"/>
                <a:sym typeface="Arial"/>
              </a:rPr>
              <a:t> – 200I</a:t>
            </a:r>
            <a:r>
              <a:rPr baseline="-25000" lang="en-US">
                <a:latin typeface="Arial"/>
                <a:ea typeface="Arial"/>
                <a:cs typeface="Arial"/>
                <a:sym typeface="Arial"/>
              </a:rPr>
              <a:t>2</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6V = 200I</a:t>
            </a:r>
            <a:r>
              <a:rPr baseline="-25000" lang="en-US">
                <a:latin typeface="Arial"/>
                <a:ea typeface="Arial"/>
                <a:cs typeface="Arial"/>
                <a:sym typeface="Arial"/>
              </a:rPr>
              <a:t>1</a:t>
            </a:r>
            <a:r>
              <a:rPr lang="en-US">
                <a:latin typeface="Arial"/>
                <a:ea typeface="Arial"/>
                <a:cs typeface="Arial"/>
                <a:sym typeface="Arial"/>
              </a:rPr>
              <a:t> – 500I</a:t>
            </a:r>
            <a:r>
              <a:rPr baseline="-25000" lang="en-US">
                <a:latin typeface="Arial"/>
                <a:ea typeface="Arial"/>
                <a:cs typeface="Arial"/>
                <a:sym typeface="Arial"/>
              </a:rPr>
              <a:t>2</a:t>
            </a:r>
            <a:endParaRPr baseline="-25000">
              <a:latin typeface="Arial"/>
              <a:ea typeface="Arial"/>
              <a:cs typeface="Arial"/>
              <a:sym typeface="Arial"/>
            </a:endParaRPr>
          </a:p>
        </p:txBody>
      </p:sp>
      <p:sp>
        <p:nvSpPr>
          <p:cNvPr id="395" name="Google Shape;395;p32"/>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Answer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Midterm Exam BK172</a:t>
            </a:r>
            <a:endParaRPr/>
          </a:p>
        </p:txBody>
      </p:sp>
      <p:pic>
        <p:nvPicPr>
          <p:cNvPr id="401" name="Google Shape;401;p33"/>
          <p:cNvPicPr preferRelativeResize="0"/>
          <p:nvPr/>
        </p:nvPicPr>
        <p:blipFill rotWithShape="1">
          <a:blip r:embed="rId3">
            <a:alphaModFix/>
          </a:blip>
          <a:srcRect b="24962" l="11332" r="60835" t="27333"/>
          <a:stretch/>
        </p:blipFill>
        <p:spPr>
          <a:xfrm>
            <a:off x="452956" y="1273996"/>
            <a:ext cx="8114462" cy="39114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fontScale="92500"/>
          </a:bodyPr>
          <a:lstStyle/>
          <a:p>
            <a:pPr indent="-256025" lvl="0" marL="365751" rtl="0" algn="just">
              <a:spcBef>
                <a:spcPts val="0"/>
              </a:spcBef>
              <a:spcAft>
                <a:spcPts val="0"/>
              </a:spcAft>
              <a:buSzPct val="100000"/>
              <a:buChar char="▪"/>
            </a:pPr>
            <a:r>
              <a:rPr lang="en-US">
                <a:latin typeface="Arial"/>
                <a:ea typeface="Arial"/>
                <a:cs typeface="Arial"/>
                <a:sym typeface="Arial"/>
              </a:rPr>
              <a:t> An LED which has the characteristics shown in this graph is to be used in the circuit below in which both VS and R can be varied. For this LED the switch on voltage (VD) is 1.7 volt which produces a current of 10 mA at which point the LED will just glow dimly. Let us say that the LED operates brightly at 40 mA, but will fail if the current exceeds 90 mA for too long.</a:t>
            </a:r>
            <a:endParaRPr/>
          </a:p>
          <a:p>
            <a:pPr indent="-256025" lvl="0" marL="365751" rtl="0" algn="just">
              <a:spcBef>
                <a:spcPts val="300"/>
              </a:spcBef>
              <a:spcAft>
                <a:spcPts val="0"/>
              </a:spcAft>
              <a:buSzPct val="100000"/>
              <a:buChar char="▪"/>
            </a:pPr>
            <a:r>
              <a:rPr lang="en-US">
                <a:latin typeface="Arial"/>
                <a:ea typeface="Arial"/>
                <a:cs typeface="Arial"/>
                <a:sym typeface="Arial"/>
              </a:rPr>
              <a:t>Initially the power supply is set at Vs = 6V. What value is required for the resistor so that the LED operates at 40 mA? </a:t>
            </a:r>
            <a:endParaRPr>
              <a:latin typeface="Arial"/>
              <a:ea typeface="Arial"/>
              <a:cs typeface="Arial"/>
              <a:sym typeface="Arial"/>
            </a:endParaRPr>
          </a:p>
          <a:p>
            <a:pPr indent="-256025" lvl="0" marL="365751" rtl="0" algn="just">
              <a:spcBef>
                <a:spcPts val="300"/>
              </a:spcBef>
              <a:spcAft>
                <a:spcPts val="0"/>
              </a:spcAft>
              <a:buSzPct val="100000"/>
              <a:buChar char="▪"/>
            </a:pPr>
            <a:r>
              <a:rPr lang="en-US">
                <a:latin typeface="Arial"/>
                <a:ea typeface="Arial"/>
                <a:cs typeface="Arial"/>
                <a:sym typeface="Arial"/>
              </a:rPr>
              <a:t>If a current of 20 mA is flowing and the resistor is 200 Ohm, what is the supply voltage?</a:t>
            </a:r>
            <a:endParaRPr/>
          </a:p>
          <a:p>
            <a:pPr indent="-256025" lvl="0" marL="365751" rtl="0" algn="just">
              <a:spcBef>
                <a:spcPts val="300"/>
              </a:spcBef>
              <a:spcAft>
                <a:spcPts val="0"/>
              </a:spcAft>
              <a:buSzPct val="100000"/>
              <a:buChar char="▪"/>
            </a:pPr>
            <a:r>
              <a:rPr lang="en-US">
                <a:latin typeface="Arial"/>
                <a:ea typeface="Arial"/>
                <a:cs typeface="Arial"/>
                <a:sym typeface="Arial"/>
              </a:rPr>
              <a:t>Find the minimum value of the resistor that could be used without damaging the LED </a:t>
            </a:r>
            <a:endParaRPr/>
          </a:p>
        </p:txBody>
      </p:sp>
      <p:sp>
        <p:nvSpPr>
          <p:cNvPr id="407" name="Google Shape;407;p34"/>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Midterm Exam BK172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256026" lvl="0" marL="365751" rtl="0" algn="just">
              <a:spcBef>
                <a:spcPts val="0"/>
              </a:spcBef>
              <a:spcAft>
                <a:spcPts val="0"/>
              </a:spcAft>
              <a:buSzPts val="2000"/>
              <a:buChar char="▪"/>
            </a:pPr>
            <a:r>
              <a:rPr lang="en-US" sz="2000"/>
              <a:t>Special kinds of variable resistors include </a:t>
            </a:r>
            <a:endParaRPr/>
          </a:p>
          <a:p>
            <a:pPr indent="-342900" lvl="1" marL="754370" rtl="0" algn="just">
              <a:spcBef>
                <a:spcPts val="300"/>
              </a:spcBef>
              <a:spcAft>
                <a:spcPts val="0"/>
              </a:spcAft>
              <a:buSzPts val="1800"/>
              <a:buChar char="▪"/>
            </a:pPr>
            <a:r>
              <a:rPr lang="en-US" sz="1800"/>
              <a:t>Potentiometers; </a:t>
            </a:r>
            <a:endParaRPr/>
          </a:p>
          <a:p>
            <a:pPr indent="-342900" lvl="1" marL="754370" rtl="0" algn="just">
              <a:spcBef>
                <a:spcPts val="300"/>
              </a:spcBef>
              <a:spcAft>
                <a:spcPts val="0"/>
              </a:spcAft>
              <a:buSzPts val="1800"/>
              <a:buChar char="▪"/>
            </a:pPr>
            <a:r>
              <a:rPr lang="en-US" sz="1800"/>
              <a:t>Rheostats; and </a:t>
            </a:r>
            <a:endParaRPr sz="1800"/>
          </a:p>
          <a:p>
            <a:pPr indent="-342900" lvl="1" marL="754370" rtl="0" algn="just">
              <a:spcBef>
                <a:spcPts val="300"/>
              </a:spcBef>
              <a:spcAft>
                <a:spcPts val="0"/>
              </a:spcAft>
              <a:buSzPts val="1800"/>
              <a:buChar char="▪"/>
            </a:pPr>
            <a:r>
              <a:rPr lang="en-US" sz="1800"/>
              <a:t>Trimmers. </a:t>
            </a:r>
            <a:endParaRPr/>
          </a:p>
          <a:p>
            <a:pPr indent="-256026" lvl="0" marL="365751" rtl="0" algn="just">
              <a:spcBef>
                <a:spcPts val="300"/>
              </a:spcBef>
              <a:spcAft>
                <a:spcPts val="0"/>
              </a:spcAft>
              <a:buSzPts val="2000"/>
              <a:buChar char="▪"/>
            </a:pPr>
            <a:r>
              <a:rPr lang="en-US" sz="2000"/>
              <a:t>Potentiometers and rheostats are essentially the same thing, but </a:t>
            </a:r>
            <a:r>
              <a:rPr lang="en-US" sz="2000">
                <a:solidFill>
                  <a:srgbClr val="0000FF"/>
                </a:solidFill>
              </a:rPr>
              <a:t>rheostats are used specifically for high-power ac electricity</a:t>
            </a:r>
            <a:r>
              <a:rPr lang="en-US" sz="2000"/>
              <a:t>, whereas </a:t>
            </a:r>
            <a:r>
              <a:rPr lang="en-US" sz="2000">
                <a:solidFill>
                  <a:srgbClr val="0000FF"/>
                </a:solidFill>
              </a:rPr>
              <a:t>potentiometers typically are used with lower-level dc electricity</a:t>
            </a:r>
            <a:r>
              <a:rPr lang="en-US" sz="2000"/>
              <a:t>. Both potentiometers and rheostats are designed for </a:t>
            </a:r>
            <a:r>
              <a:rPr lang="en-US" sz="2000">
                <a:solidFill>
                  <a:srgbClr val="0000FF"/>
                </a:solidFill>
              </a:rPr>
              <a:t>frequent adjustment</a:t>
            </a:r>
            <a:r>
              <a:rPr lang="en-US" sz="2000"/>
              <a:t>. </a:t>
            </a:r>
            <a:endParaRPr sz="2000"/>
          </a:p>
          <a:p>
            <a:pPr indent="-256026" lvl="0" marL="365751" rtl="0" algn="just">
              <a:spcBef>
                <a:spcPts val="300"/>
              </a:spcBef>
              <a:spcAft>
                <a:spcPts val="0"/>
              </a:spcAft>
              <a:buSzPts val="2000"/>
              <a:buChar char="▪"/>
            </a:pPr>
            <a:r>
              <a:rPr lang="en-US" sz="2000"/>
              <a:t>Trimmers, on the other hand, are miniature potentiometers that are adjusted infrequently and usually come with pins that can be inserted into printed-circuit boards.</a:t>
            </a:r>
            <a:endParaRPr/>
          </a:p>
        </p:txBody>
      </p:sp>
      <p:sp>
        <p:nvSpPr>
          <p:cNvPr id="413" name="Google Shape;413;p35"/>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Variable Resistors</a:t>
            </a:r>
            <a:endParaRPr/>
          </a:p>
        </p:txBody>
      </p:sp>
      <p:pic>
        <p:nvPicPr>
          <p:cNvPr id="414" name="Google Shape;414;p35"/>
          <p:cNvPicPr preferRelativeResize="0"/>
          <p:nvPr/>
        </p:nvPicPr>
        <p:blipFill rotWithShape="1">
          <a:blip r:embed="rId3">
            <a:alphaModFix/>
          </a:blip>
          <a:srcRect b="0" l="0" r="0" t="0"/>
          <a:stretch/>
        </p:blipFill>
        <p:spPr>
          <a:xfrm>
            <a:off x="466323" y="5349221"/>
            <a:ext cx="3821217" cy="1328056"/>
          </a:xfrm>
          <a:prstGeom prst="rect">
            <a:avLst/>
          </a:prstGeom>
          <a:noFill/>
          <a:ln>
            <a:noFill/>
          </a:ln>
        </p:spPr>
      </p:pic>
      <p:pic>
        <p:nvPicPr>
          <p:cNvPr id="415" name="Google Shape;415;p35"/>
          <p:cNvPicPr preferRelativeResize="0"/>
          <p:nvPr/>
        </p:nvPicPr>
        <p:blipFill rotWithShape="1">
          <a:blip r:embed="rId4">
            <a:alphaModFix/>
          </a:blip>
          <a:srcRect b="0" l="0" r="0" t="0"/>
          <a:stretch/>
        </p:blipFill>
        <p:spPr>
          <a:xfrm>
            <a:off x="6906789" y="874587"/>
            <a:ext cx="1344583" cy="1756362"/>
          </a:xfrm>
          <a:prstGeom prst="rect">
            <a:avLst/>
          </a:prstGeom>
          <a:noFill/>
          <a:ln>
            <a:noFill/>
          </a:ln>
        </p:spPr>
      </p:pic>
      <p:sp>
        <p:nvSpPr>
          <p:cNvPr descr="http://www.garrettelec.com/images/components/RESISTORS/LD-TRIMMERS.jpg" id="416" name="Google Shape;416;p35"/>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7" name="Google Shape;417;p35"/>
          <p:cNvPicPr preferRelativeResize="0"/>
          <p:nvPr/>
        </p:nvPicPr>
        <p:blipFill rotWithShape="1">
          <a:blip r:embed="rId5">
            <a:alphaModFix/>
          </a:blip>
          <a:srcRect b="0" l="0" r="0" t="0"/>
          <a:stretch/>
        </p:blipFill>
        <p:spPr>
          <a:xfrm>
            <a:off x="5551722" y="5165008"/>
            <a:ext cx="1224438" cy="1409528"/>
          </a:xfrm>
          <a:prstGeom prst="rect">
            <a:avLst/>
          </a:prstGeom>
          <a:noFill/>
          <a:ln>
            <a:noFill/>
          </a:ln>
        </p:spPr>
      </p:pic>
      <p:pic>
        <p:nvPicPr>
          <p:cNvPr id="418" name="Google Shape;418;p35"/>
          <p:cNvPicPr preferRelativeResize="0"/>
          <p:nvPr/>
        </p:nvPicPr>
        <p:blipFill rotWithShape="1">
          <a:blip r:embed="rId6">
            <a:alphaModFix/>
          </a:blip>
          <a:srcRect b="0" l="0" r="0" t="0"/>
          <a:stretch/>
        </p:blipFill>
        <p:spPr>
          <a:xfrm>
            <a:off x="7200023" y="5201833"/>
            <a:ext cx="1541206" cy="11251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90926" lvl="0" marL="365751" rtl="0" algn="l">
              <a:spcBef>
                <a:spcPts val="0"/>
              </a:spcBef>
              <a:spcAft>
                <a:spcPts val="0"/>
              </a:spcAft>
              <a:buSzPts val="2600"/>
              <a:buFont typeface="Noto Sans Symbols"/>
              <a:buNone/>
            </a:pPr>
            <a:r>
              <a:t/>
            </a:r>
            <a:endParaRPr/>
          </a:p>
        </p:txBody>
      </p:sp>
      <p:sp>
        <p:nvSpPr>
          <p:cNvPr id="424" name="Google Shape;424;p36"/>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Photo-Resistors and Thermistors</a:t>
            </a:r>
            <a:endParaRPr/>
          </a:p>
        </p:txBody>
      </p:sp>
      <p:pic>
        <p:nvPicPr>
          <p:cNvPr id="425" name="Google Shape;425;p36"/>
          <p:cNvPicPr preferRelativeResize="0"/>
          <p:nvPr/>
        </p:nvPicPr>
        <p:blipFill rotWithShape="1">
          <a:blip r:embed="rId3">
            <a:alphaModFix/>
          </a:blip>
          <a:srcRect b="0" l="0" r="0" t="0"/>
          <a:stretch/>
        </p:blipFill>
        <p:spPr>
          <a:xfrm>
            <a:off x="38529" y="2487832"/>
            <a:ext cx="5328128" cy="4373086"/>
          </a:xfrm>
          <a:prstGeom prst="rect">
            <a:avLst/>
          </a:prstGeom>
          <a:noFill/>
          <a:ln>
            <a:noFill/>
          </a:ln>
        </p:spPr>
      </p:pic>
      <p:pic>
        <p:nvPicPr>
          <p:cNvPr id="426" name="Google Shape;426;p36"/>
          <p:cNvPicPr preferRelativeResize="0"/>
          <p:nvPr/>
        </p:nvPicPr>
        <p:blipFill rotWithShape="1">
          <a:blip r:embed="rId4">
            <a:alphaModFix/>
          </a:blip>
          <a:srcRect b="0" l="0" r="0" t="0"/>
          <a:stretch/>
        </p:blipFill>
        <p:spPr>
          <a:xfrm>
            <a:off x="4634561" y="1376737"/>
            <a:ext cx="4414189" cy="27398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Light Emitted Diode (LED)</a:t>
            </a:r>
            <a:endParaRPr/>
          </a:p>
        </p:txBody>
      </p:sp>
      <p:pic>
        <p:nvPicPr>
          <p:cNvPr descr="https://upload.wikimedia.org/wikipedia/commons/thumb/9/9e/Verschiedene_LEDs.jpg/750px-Verschiedene_LEDs.jpg" id="432" name="Google Shape;432;p37"/>
          <p:cNvPicPr preferRelativeResize="0"/>
          <p:nvPr/>
        </p:nvPicPr>
        <p:blipFill rotWithShape="1">
          <a:blip r:embed="rId3">
            <a:alphaModFix/>
          </a:blip>
          <a:srcRect b="0" l="0" r="0" t="0"/>
          <a:stretch/>
        </p:blipFill>
        <p:spPr>
          <a:xfrm>
            <a:off x="690607" y="1610995"/>
            <a:ext cx="7921264" cy="2788285"/>
          </a:xfrm>
          <a:prstGeom prst="rect">
            <a:avLst/>
          </a:prstGeom>
          <a:noFill/>
          <a:ln>
            <a:noFill/>
          </a:ln>
        </p:spPr>
      </p:pic>
      <p:pic>
        <p:nvPicPr>
          <p:cNvPr descr="File:LED Digital Display.jpg" id="433" name="Google Shape;433;p37"/>
          <p:cNvPicPr preferRelativeResize="0"/>
          <p:nvPr/>
        </p:nvPicPr>
        <p:blipFill rotWithShape="1">
          <a:blip r:embed="rId4">
            <a:alphaModFix/>
          </a:blip>
          <a:srcRect b="0" l="0" r="0" t="0"/>
          <a:stretch/>
        </p:blipFill>
        <p:spPr>
          <a:xfrm>
            <a:off x="6096000" y="4736280"/>
            <a:ext cx="2743870" cy="1965510"/>
          </a:xfrm>
          <a:prstGeom prst="rect">
            <a:avLst/>
          </a:prstGeom>
          <a:noFill/>
          <a:ln>
            <a:noFill/>
          </a:ln>
        </p:spPr>
      </p:pic>
      <p:pic>
        <p:nvPicPr>
          <p:cNvPr descr="Related image" id="434" name="Google Shape;434;p37"/>
          <p:cNvPicPr preferRelativeResize="0"/>
          <p:nvPr/>
        </p:nvPicPr>
        <p:blipFill rotWithShape="1">
          <a:blip r:embed="rId5">
            <a:alphaModFix/>
          </a:blip>
          <a:srcRect b="0" l="19486" r="8513" t="0"/>
          <a:stretch/>
        </p:blipFill>
        <p:spPr>
          <a:xfrm>
            <a:off x="3810800" y="4736278"/>
            <a:ext cx="1959007" cy="1965512"/>
          </a:xfrm>
          <a:prstGeom prst="rect">
            <a:avLst/>
          </a:prstGeom>
          <a:noFill/>
          <a:ln>
            <a:noFill/>
          </a:ln>
        </p:spPr>
      </p:pic>
      <p:pic>
        <p:nvPicPr>
          <p:cNvPr descr="Related image" id="435" name="Google Shape;435;p37"/>
          <p:cNvPicPr preferRelativeResize="0"/>
          <p:nvPr/>
        </p:nvPicPr>
        <p:blipFill rotWithShape="1">
          <a:blip r:embed="rId6">
            <a:alphaModFix/>
          </a:blip>
          <a:srcRect b="0" l="0" r="0" t="0"/>
          <a:stretch/>
        </p:blipFill>
        <p:spPr>
          <a:xfrm rot="5400000">
            <a:off x="1104851" y="4322034"/>
            <a:ext cx="1965511" cy="279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Optical Touch LED Matrix</a:t>
            </a:r>
            <a:endParaRPr/>
          </a:p>
        </p:txBody>
      </p:sp>
      <p:pic>
        <p:nvPicPr>
          <p:cNvPr descr="Image result for light matrix touch sensor" id="441" name="Google Shape;441;p38"/>
          <p:cNvPicPr preferRelativeResize="0"/>
          <p:nvPr/>
        </p:nvPicPr>
        <p:blipFill rotWithShape="1">
          <a:blip r:embed="rId3">
            <a:alphaModFix/>
          </a:blip>
          <a:srcRect b="0" l="0" r="13419" t="0"/>
          <a:stretch/>
        </p:blipFill>
        <p:spPr>
          <a:xfrm>
            <a:off x="345439" y="1624038"/>
            <a:ext cx="4145281" cy="2844933"/>
          </a:xfrm>
          <a:prstGeom prst="rect">
            <a:avLst/>
          </a:prstGeom>
          <a:noFill/>
          <a:ln>
            <a:noFill/>
          </a:ln>
        </p:spPr>
      </p:pic>
      <p:pic>
        <p:nvPicPr>
          <p:cNvPr descr="Image result for light matrix touch sensor" id="442" name="Google Shape;442;p38"/>
          <p:cNvPicPr preferRelativeResize="0"/>
          <p:nvPr/>
        </p:nvPicPr>
        <p:blipFill rotWithShape="1">
          <a:blip r:embed="rId4">
            <a:alphaModFix/>
          </a:blip>
          <a:srcRect b="0" l="0" r="0" t="0"/>
          <a:stretch/>
        </p:blipFill>
        <p:spPr>
          <a:xfrm>
            <a:off x="5039360" y="1624038"/>
            <a:ext cx="3704590" cy="28449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LED and Resistor Calculation</a:t>
            </a:r>
            <a:endParaRPr/>
          </a:p>
        </p:txBody>
      </p:sp>
      <p:pic>
        <p:nvPicPr>
          <p:cNvPr descr="Image result for led and resistor calculator" id="448" name="Google Shape;448;p39"/>
          <p:cNvPicPr preferRelativeResize="0"/>
          <p:nvPr/>
        </p:nvPicPr>
        <p:blipFill rotWithShape="1">
          <a:blip r:embed="rId3">
            <a:alphaModFix/>
          </a:blip>
          <a:srcRect b="0" l="0" r="0" t="0"/>
          <a:stretch/>
        </p:blipFill>
        <p:spPr>
          <a:xfrm>
            <a:off x="2270974" y="5006938"/>
            <a:ext cx="4545330" cy="1851062"/>
          </a:xfrm>
          <a:prstGeom prst="rect">
            <a:avLst/>
          </a:prstGeom>
          <a:noFill/>
          <a:ln>
            <a:noFill/>
          </a:ln>
        </p:spPr>
      </p:pic>
      <p:pic>
        <p:nvPicPr>
          <p:cNvPr descr="tek led hesaplama seri led direnc hesaplamasi" id="449" name="Google Shape;449;p39"/>
          <p:cNvPicPr preferRelativeResize="0"/>
          <p:nvPr/>
        </p:nvPicPr>
        <p:blipFill rotWithShape="1">
          <a:blip r:embed="rId4">
            <a:alphaModFix/>
          </a:blip>
          <a:srcRect b="0" l="0" r="0" t="0"/>
          <a:stretch/>
        </p:blipFill>
        <p:spPr>
          <a:xfrm>
            <a:off x="1832507" y="1585368"/>
            <a:ext cx="5422265" cy="29517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idx="1" type="body"/>
          </p:nvPr>
        </p:nvSpPr>
        <p:spPr>
          <a:xfrm>
            <a:off x="38529" y="1376737"/>
            <a:ext cx="9010221" cy="5197799"/>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Wires, Cables, and Connectors</a:t>
            </a:r>
            <a:endParaRPr/>
          </a:p>
          <a:p>
            <a:pPr indent="-256026" lvl="0" marL="365751" rtl="0" algn="l">
              <a:spcBef>
                <a:spcPts val="300"/>
              </a:spcBef>
              <a:spcAft>
                <a:spcPts val="0"/>
              </a:spcAft>
              <a:buSzPts val="2600"/>
              <a:buChar char="▪"/>
            </a:pPr>
            <a:r>
              <a:rPr lang="en-US">
                <a:latin typeface="Arial"/>
                <a:ea typeface="Arial"/>
                <a:cs typeface="Arial"/>
                <a:sym typeface="Arial"/>
              </a:rPr>
              <a:t>Batteries</a:t>
            </a:r>
            <a:endParaRPr/>
          </a:p>
          <a:p>
            <a:pPr indent="-256026" lvl="0" marL="365751" rtl="0" algn="l">
              <a:spcBef>
                <a:spcPts val="900"/>
              </a:spcBef>
              <a:spcAft>
                <a:spcPts val="0"/>
              </a:spcAft>
              <a:buSzPts val="2600"/>
              <a:buChar char="▪"/>
            </a:pPr>
            <a:r>
              <a:rPr lang="en-US">
                <a:latin typeface="Arial"/>
                <a:ea typeface="Arial"/>
                <a:cs typeface="Arial"/>
                <a:sym typeface="Arial"/>
              </a:rPr>
              <a:t>Switches</a:t>
            </a:r>
            <a:endParaRPr/>
          </a:p>
          <a:p>
            <a:pPr indent="-256026" lvl="0" marL="365751" rtl="0" algn="l">
              <a:spcBef>
                <a:spcPts val="900"/>
              </a:spcBef>
              <a:spcAft>
                <a:spcPts val="0"/>
              </a:spcAft>
              <a:buSzPts val="2600"/>
              <a:buFont typeface="Noto Sans Symbols"/>
              <a:buChar char="▪"/>
            </a:pPr>
            <a:r>
              <a:rPr lang="en-US">
                <a:latin typeface="Arial"/>
                <a:ea typeface="Arial"/>
                <a:cs typeface="Arial"/>
                <a:sym typeface="Arial"/>
              </a:rPr>
              <a:t>Resistors</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LED (Light Emitted Diode)</a:t>
            </a:r>
            <a:endParaRPr>
              <a:latin typeface="Arial"/>
              <a:ea typeface="Arial"/>
              <a:cs typeface="Arial"/>
              <a:sym typeface="Arial"/>
            </a:endParaRPr>
          </a:p>
          <a:p>
            <a:pPr indent="-90926" lvl="0" marL="365751" rtl="0" algn="l">
              <a:spcBef>
                <a:spcPts val="300"/>
              </a:spcBef>
              <a:spcAft>
                <a:spcPts val="0"/>
              </a:spcAft>
              <a:buSzPts val="2600"/>
              <a:buFont typeface="Noto Sans Symbols"/>
              <a:buNone/>
            </a:pPr>
            <a:r>
              <a:t/>
            </a:r>
            <a:endParaRPr>
              <a:latin typeface="Arial"/>
              <a:ea typeface="Arial"/>
              <a:cs typeface="Arial"/>
              <a:sym typeface="Arial"/>
            </a:endParaRPr>
          </a:p>
        </p:txBody>
      </p:sp>
      <p:sp>
        <p:nvSpPr>
          <p:cNvPr id="130" name="Google Shape;130;p4"/>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Basic Electronic Circuit Components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LED and Resistor Calculation</a:t>
            </a:r>
            <a:endParaRPr/>
          </a:p>
        </p:txBody>
      </p:sp>
      <p:pic>
        <p:nvPicPr>
          <p:cNvPr descr="seri led hesap ledler" id="455" name="Google Shape;455;p40"/>
          <p:cNvPicPr preferRelativeResize="0"/>
          <p:nvPr/>
        </p:nvPicPr>
        <p:blipFill rotWithShape="1">
          <a:blip r:embed="rId3">
            <a:alphaModFix/>
          </a:blip>
          <a:srcRect b="0" l="0" r="0" t="0"/>
          <a:stretch/>
        </p:blipFill>
        <p:spPr>
          <a:xfrm>
            <a:off x="277495" y="1499235"/>
            <a:ext cx="3867785" cy="3566119"/>
          </a:xfrm>
          <a:prstGeom prst="rect">
            <a:avLst/>
          </a:prstGeom>
          <a:noFill/>
          <a:ln>
            <a:noFill/>
          </a:ln>
        </p:spPr>
      </p:pic>
      <p:pic>
        <p:nvPicPr>
          <p:cNvPr descr="paralel bagli led hesabi ledler" id="456" name="Google Shape;456;p40"/>
          <p:cNvPicPr preferRelativeResize="0"/>
          <p:nvPr/>
        </p:nvPicPr>
        <p:blipFill rotWithShape="1">
          <a:blip r:embed="rId4">
            <a:alphaModFix/>
          </a:blip>
          <a:srcRect b="0" l="0" r="0" t="0"/>
          <a:stretch/>
        </p:blipFill>
        <p:spPr>
          <a:xfrm>
            <a:off x="4299063" y="1573122"/>
            <a:ext cx="4749687" cy="27993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LED Applications</a:t>
            </a:r>
            <a:endParaRPr/>
          </a:p>
        </p:txBody>
      </p:sp>
      <p:pic>
        <p:nvPicPr>
          <p:cNvPr descr="Image result for traffic light led" id="462" name="Google Shape;462;p41"/>
          <p:cNvPicPr preferRelativeResize="0"/>
          <p:nvPr/>
        </p:nvPicPr>
        <p:blipFill rotWithShape="1">
          <a:blip r:embed="rId3">
            <a:alphaModFix/>
          </a:blip>
          <a:srcRect b="0" l="0" r="0" t="0"/>
          <a:stretch/>
        </p:blipFill>
        <p:spPr>
          <a:xfrm>
            <a:off x="226695" y="1628648"/>
            <a:ext cx="2680411" cy="4467352"/>
          </a:xfrm>
          <a:prstGeom prst="rect">
            <a:avLst/>
          </a:prstGeom>
          <a:noFill/>
          <a:ln>
            <a:noFill/>
          </a:ln>
        </p:spPr>
      </p:pic>
      <p:pic>
        <p:nvPicPr>
          <p:cNvPr descr="https://lambienquangcaohanoi.vn/wp-content/uploads/2016/02/bang-dien-tu-chu-chay-696x523.jpg" id="463" name="Google Shape;463;p41"/>
          <p:cNvPicPr preferRelativeResize="0"/>
          <p:nvPr/>
        </p:nvPicPr>
        <p:blipFill rotWithShape="1">
          <a:blip r:embed="rId4">
            <a:alphaModFix/>
          </a:blip>
          <a:srcRect b="0" l="0" r="0" t="0"/>
          <a:stretch/>
        </p:blipFill>
        <p:spPr>
          <a:xfrm>
            <a:off x="3129915" y="1705629"/>
            <a:ext cx="5842635" cy="4390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idx="1" type="body"/>
          </p:nvPr>
        </p:nvSpPr>
        <p:spPr>
          <a:xfrm>
            <a:off x="6045790" y="1805000"/>
            <a:ext cx="2786967" cy="1256735"/>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Strong</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High current</a:t>
            </a:r>
            <a:endParaRPr>
              <a:latin typeface="Arial"/>
              <a:ea typeface="Arial"/>
              <a:cs typeface="Arial"/>
              <a:sym typeface="Arial"/>
            </a:endParaRPr>
          </a:p>
        </p:txBody>
      </p:sp>
      <p:sp>
        <p:nvSpPr>
          <p:cNvPr id="136" name="Google Shape;136;p5"/>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Solid Core Wires</a:t>
            </a:r>
            <a:endParaRPr/>
          </a:p>
        </p:txBody>
      </p:sp>
      <p:pic>
        <p:nvPicPr>
          <p:cNvPr descr="Image result for solid core wire" id="137" name="Google Shape;137;p5"/>
          <p:cNvPicPr preferRelativeResize="0"/>
          <p:nvPr/>
        </p:nvPicPr>
        <p:blipFill rotWithShape="1">
          <a:blip r:embed="rId3">
            <a:alphaModFix/>
          </a:blip>
          <a:srcRect b="0" l="0" r="0" t="0"/>
          <a:stretch/>
        </p:blipFill>
        <p:spPr>
          <a:xfrm>
            <a:off x="673541" y="1805000"/>
            <a:ext cx="4479403" cy="4479403"/>
          </a:xfrm>
          <a:prstGeom prst="rect">
            <a:avLst/>
          </a:prstGeom>
          <a:noFill/>
          <a:ln>
            <a:noFill/>
          </a:ln>
        </p:spPr>
      </p:pic>
      <p:pic>
        <p:nvPicPr>
          <p:cNvPr descr="Image result for main home switch" id="138" name="Google Shape;138;p5"/>
          <p:cNvPicPr preferRelativeResize="0"/>
          <p:nvPr/>
        </p:nvPicPr>
        <p:blipFill rotWithShape="1">
          <a:blip r:embed="rId4">
            <a:alphaModFix/>
          </a:blip>
          <a:srcRect b="0" l="0" r="0" t="0"/>
          <a:stretch/>
        </p:blipFill>
        <p:spPr>
          <a:xfrm>
            <a:off x="6253914" y="3165257"/>
            <a:ext cx="2370718" cy="31191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Solid Core Applications</a:t>
            </a:r>
            <a:endParaRPr/>
          </a:p>
        </p:txBody>
      </p:sp>
      <p:pic>
        <p:nvPicPr>
          <p:cNvPr descr="Related image" id="144" name="Google Shape;144;p6"/>
          <p:cNvPicPr preferRelativeResize="0"/>
          <p:nvPr/>
        </p:nvPicPr>
        <p:blipFill rotWithShape="1">
          <a:blip r:embed="rId3">
            <a:alphaModFix/>
          </a:blip>
          <a:srcRect b="9447" l="21639" r="24730" t="21661"/>
          <a:stretch/>
        </p:blipFill>
        <p:spPr>
          <a:xfrm>
            <a:off x="138896" y="2152241"/>
            <a:ext cx="3831222" cy="3530278"/>
          </a:xfrm>
          <a:prstGeom prst="rect">
            <a:avLst/>
          </a:prstGeom>
          <a:noFill/>
          <a:ln>
            <a:noFill/>
          </a:ln>
        </p:spPr>
      </p:pic>
      <p:pic>
        <p:nvPicPr>
          <p:cNvPr descr="Image result for electronic generator" id="145" name="Google Shape;145;p6"/>
          <p:cNvPicPr preferRelativeResize="0"/>
          <p:nvPr/>
        </p:nvPicPr>
        <p:blipFill rotWithShape="1">
          <a:blip r:embed="rId4">
            <a:alphaModFix/>
          </a:blip>
          <a:srcRect b="0" l="0" r="0" t="0"/>
          <a:stretch/>
        </p:blipFill>
        <p:spPr>
          <a:xfrm>
            <a:off x="4884516" y="1273995"/>
            <a:ext cx="3719131" cy="2863731"/>
          </a:xfrm>
          <a:prstGeom prst="rect">
            <a:avLst/>
          </a:prstGeom>
          <a:noFill/>
          <a:ln>
            <a:noFill/>
          </a:ln>
        </p:spPr>
      </p:pic>
      <p:pic>
        <p:nvPicPr>
          <p:cNvPr descr="Related image" id="146" name="Google Shape;146;p6"/>
          <p:cNvPicPr preferRelativeResize="0"/>
          <p:nvPr/>
        </p:nvPicPr>
        <p:blipFill rotWithShape="1">
          <a:blip r:embed="rId5">
            <a:alphaModFix/>
          </a:blip>
          <a:srcRect b="0" l="0" r="0" t="0"/>
          <a:stretch/>
        </p:blipFill>
        <p:spPr>
          <a:xfrm>
            <a:off x="5356142" y="4479403"/>
            <a:ext cx="2968748" cy="20096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ph idx="1" type="body"/>
          </p:nvPr>
        </p:nvSpPr>
        <p:spPr>
          <a:xfrm>
            <a:off x="4433105" y="2517025"/>
            <a:ext cx="4615646" cy="2338736"/>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Soft</a:t>
            </a:r>
            <a:endParaRPr/>
          </a:p>
          <a:p>
            <a:pPr indent="-256026" lvl="0" marL="365751" rtl="0" algn="l">
              <a:spcBef>
                <a:spcPts val="300"/>
              </a:spcBef>
              <a:spcAft>
                <a:spcPts val="0"/>
              </a:spcAft>
              <a:buSzPts val="2600"/>
              <a:buFont typeface="Noto Sans Symbols"/>
              <a:buChar char="▪"/>
            </a:pPr>
            <a:r>
              <a:rPr lang="en-US">
                <a:latin typeface="Arial"/>
                <a:ea typeface="Arial"/>
                <a:cs typeface="Arial"/>
                <a:sym typeface="Arial"/>
              </a:rPr>
              <a:t>Smaller current</a:t>
            </a:r>
            <a:endParaRPr/>
          </a:p>
          <a:p>
            <a:pPr indent="-256026" lvl="0" marL="365751" rtl="0" algn="l">
              <a:spcBef>
                <a:spcPts val="300"/>
              </a:spcBef>
              <a:spcAft>
                <a:spcPts val="0"/>
              </a:spcAft>
              <a:buSzPts val="2600"/>
              <a:buFont typeface="Noto Sans Symbols"/>
              <a:buChar char="▪"/>
            </a:pPr>
            <a:r>
              <a:rPr b="1" lang="en-US">
                <a:latin typeface="Arial"/>
                <a:ea typeface="Arial"/>
                <a:cs typeface="Arial"/>
                <a:sym typeface="Arial"/>
              </a:rPr>
              <a:t>Easy to Draw</a:t>
            </a:r>
            <a:endParaRPr b="1">
              <a:latin typeface="Arial"/>
              <a:ea typeface="Arial"/>
              <a:cs typeface="Arial"/>
              <a:sym typeface="Arial"/>
            </a:endParaRPr>
          </a:p>
        </p:txBody>
      </p:sp>
      <p:sp>
        <p:nvSpPr>
          <p:cNvPr id="152" name="Google Shape;152;p7"/>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Stranded Wires (Multicore Wires)</a:t>
            </a:r>
            <a:endParaRPr/>
          </a:p>
        </p:txBody>
      </p:sp>
      <p:pic>
        <p:nvPicPr>
          <p:cNvPr descr="Image result for stranded core wire" id="153" name="Google Shape;153;p7"/>
          <p:cNvPicPr preferRelativeResize="0"/>
          <p:nvPr/>
        </p:nvPicPr>
        <p:blipFill rotWithShape="1">
          <a:blip r:embed="rId3">
            <a:alphaModFix/>
          </a:blip>
          <a:srcRect b="0" l="0" r="0" t="0"/>
          <a:stretch/>
        </p:blipFill>
        <p:spPr>
          <a:xfrm>
            <a:off x="312516" y="1550069"/>
            <a:ext cx="3588151" cy="1933912"/>
          </a:xfrm>
          <a:prstGeom prst="rect">
            <a:avLst/>
          </a:prstGeom>
          <a:noFill/>
          <a:ln>
            <a:noFill/>
          </a:ln>
        </p:spPr>
      </p:pic>
      <p:pic>
        <p:nvPicPr>
          <p:cNvPr descr="Image result for stranded core wire" id="154" name="Google Shape;154;p7"/>
          <p:cNvPicPr preferRelativeResize="0"/>
          <p:nvPr/>
        </p:nvPicPr>
        <p:blipFill rotWithShape="1">
          <a:blip r:embed="rId4">
            <a:alphaModFix/>
          </a:blip>
          <a:srcRect b="0" l="0" r="0" t="0"/>
          <a:stretch/>
        </p:blipFill>
        <p:spPr>
          <a:xfrm>
            <a:off x="355504" y="3594720"/>
            <a:ext cx="3545164" cy="1909939"/>
          </a:xfrm>
          <a:prstGeom prst="rect">
            <a:avLst/>
          </a:prstGeom>
          <a:noFill/>
          <a:ln>
            <a:noFill/>
          </a:ln>
        </p:spPr>
      </p:pic>
      <p:pic>
        <p:nvPicPr>
          <p:cNvPr descr="Image result for stranded core wire" id="155" name="Google Shape;155;p7"/>
          <p:cNvPicPr preferRelativeResize="0"/>
          <p:nvPr/>
        </p:nvPicPr>
        <p:blipFill rotWithShape="1">
          <a:blip r:embed="rId5">
            <a:alphaModFix/>
          </a:blip>
          <a:srcRect b="0" l="0" r="0" t="0"/>
          <a:stretch/>
        </p:blipFill>
        <p:spPr>
          <a:xfrm>
            <a:off x="355504" y="5804705"/>
            <a:ext cx="3545163" cy="9664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idx="1" type="body"/>
          </p:nvPr>
        </p:nvSpPr>
        <p:spPr>
          <a:xfrm>
            <a:off x="4602092" y="4378959"/>
            <a:ext cx="3458178" cy="2057781"/>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b="1" lang="en-US">
                <a:latin typeface="Arial"/>
                <a:ea typeface="Arial"/>
                <a:cs typeface="Arial"/>
                <a:sym typeface="Arial"/>
              </a:rPr>
              <a:t>Soft and High current</a:t>
            </a:r>
            <a:endParaRPr b="1">
              <a:latin typeface="Arial"/>
              <a:ea typeface="Arial"/>
              <a:cs typeface="Arial"/>
              <a:sym typeface="Arial"/>
            </a:endParaRPr>
          </a:p>
        </p:txBody>
      </p:sp>
      <p:sp>
        <p:nvSpPr>
          <p:cNvPr id="161" name="Google Shape;161;p8"/>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Braided Wires</a:t>
            </a:r>
            <a:endParaRPr/>
          </a:p>
        </p:txBody>
      </p:sp>
      <p:pic>
        <p:nvPicPr>
          <p:cNvPr descr="Image result for braided wire" id="162" name="Google Shape;162;p8"/>
          <p:cNvPicPr preferRelativeResize="0"/>
          <p:nvPr/>
        </p:nvPicPr>
        <p:blipFill rotWithShape="1">
          <a:blip r:embed="rId3">
            <a:alphaModFix/>
          </a:blip>
          <a:srcRect b="0" l="0" r="0" t="0"/>
          <a:stretch/>
        </p:blipFill>
        <p:spPr>
          <a:xfrm>
            <a:off x="178725" y="1596784"/>
            <a:ext cx="2733675" cy="1714500"/>
          </a:xfrm>
          <a:prstGeom prst="rect">
            <a:avLst/>
          </a:prstGeom>
          <a:noFill/>
          <a:ln>
            <a:noFill/>
          </a:ln>
        </p:spPr>
      </p:pic>
      <p:pic>
        <p:nvPicPr>
          <p:cNvPr descr="Image result for braided wire" id="163" name="Google Shape;163;p8"/>
          <p:cNvPicPr preferRelativeResize="0"/>
          <p:nvPr/>
        </p:nvPicPr>
        <p:blipFill rotWithShape="1">
          <a:blip r:embed="rId4">
            <a:alphaModFix/>
          </a:blip>
          <a:srcRect b="0" l="0" r="0" t="0"/>
          <a:stretch/>
        </p:blipFill>
        <p:spPr>
          <a:xfrm>
            <a:off x="178725" y="3977640"/>
            <a:ext cx="2755260" cy="2321307"/>
          </a:xfrm>
          <a:prstGeom prst="rect">
            <a:avLst/>
          </a:prstGeom>
          <a:noFill/>
          <a:ln>
            <a:noFill/>
          </a:ln>
        </p:spPr>
      </p:pic>
      <p:pic>
        <p:nvPicPr>
          <p:cNvPr descr="Image result for iron" id="164" name="Google Shape;164;p8"/>
          <p:cNvPicPr preferRelativeResize="0"/>
          <p:nvPr/>
        </p:nvPicPr>
        <p:blipFill rotWithShape="1">
          <a:blip r:embed="rId5">
            <a:alphaModFix/>
          </a:blip>
          <a:srcRect b="0" l="0" r="0" t="0"/>
          <a:stretch/>
        </p:blipFill>
        <p:spPr>
          <a:xfrm>
            <a:off x="4740406" y="1407380"/>
            <a:ext cx="2747323" cy="24368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idx="1" type="body"/>
          </p:nvPr>
        </p:nvSpPr>
        <p:spPr>
          <a:xfrm>
            <a:off x="5557521" y="1879245"/>
            <a:ext cx="3491230" cy="2082800"/>
          </a:xfrm>
          <a:prstGeom prst="rect">
            <a:avLst/>
          </a:prstGeom>
          <a:noFill/>
          <a:ln>
            <a:noFill/>
          </a:ln>
        </p:spPr>
        <p:txBody>
          <a:bodyPr anchorCtr="0" anchor="t" bIns="45700" lIns="91425" spcFirstLastPara="1" rIns="91425" wrap="square" tIns="45700">
            <a:normAutofit/>
          </a:bodyPr>
          <a:lstStyle/>
          <a:p>
            <a:pPr indent="-256026" lvl="0" marL="365751" rtl="0" algn="l">
              <a:spcBef>
                <a:spcPts val="0"/>
              </a:spcBef>
              <a:spcAft>
                <a:spcPts val="0"/>
              </a:spcAft>
              <a:buSzPts val="2600"/>
              <a:buFont typeface="Noto Sans Symbols"/>
              <a:buChar char="▪"/>
            </a:pPr>
            <a:r>
              <a:rPr lang="en-US">
                <a:latin typeface="Arial"/>
                <a:ea typeface="Arial"/>
                <a:cs typeface="Arial"/>
                <a:sym typeface="Arial"/>
              </a:rPr>
              <a:t>High speed communication systems</a:t>
            </a:r>
            <a:endParaRPr>
              <a:latin typeface="Arial"/>
              <a:ea typeface="Arial"/>
              <a:cs typeface="Arial"/>
              <a:sym typeface="Arial"/>
            </a:endParaRPr>
          </a:p>
        </p:txBody>
      </p:sp>
      <p:sp>
        <p:nvSpPr>
          <p:cNvPr id="170" name="Google Shape;170;p9"/>
          <p:cNvSpPr txBox="1"/>
          <p:nvPr>
            <p:ph type="title"/>
          </p:nvPr>
        </p:nvSpPr>
        <p:spPr>
          <a:xfrm>
            <a:off x="38529" y="475179"/>
            <a:ext cx="9010222" cy="7988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4000"/>
              <a:buFont typeface="Impact"/>
              <a:buNone/>
            </a:pPr>
            <a:r>
              <a:rPr lang="en-US"/>
              <a:t>Coaxial Cables</a:t>
            </a:r>
            <a:endParaRPr/>
          </a:p>
        </p:txBody>
      </p:sp>
      <p:pic>
        <p:nvPicPr>
          <p:cNvPr descr="Image result for coaxial cable" id="171" name="Google Shape;171;p9"/>
          <p:cNvPicPr preferRelativeResize="0"/>
          <p:nvPr/>
        </p:nvPicPr>
        <p:blipFill rotWithShape="1">
          <a:blip r:embed="rId3">
            <a:alphaModFix/>
          </a:blip>
          <a:srcRect b="13411" l="7589" r="11343" t="12330"/>
          <a:stretch/>
        </p:blipFill>
        <p:spPr>
          <a:xfrm>
            <a:off x="568960" y="1473200"/>
            <a:ext cx="4632960" cy="2397760"/>
          </a:xfrm>
          <a:prstGeom prst="rect">
            <a:avLst/>
          </a:prstGeom>
          <a:noFill/>
          <a:ln>
            <a:noFill/>
          </a:ln>
        </p:spPr>
      </p:pic>
      <p:pic>
        <p:nvPicPr>
          <p:cNvPr descr="Image result for coaxial cable" id="172" name="Google Shape;172;p9"/>
          <p:cNvPicPr preferRelativeResize="0"/>
          <p:nvPr/>
        </p:nvPicPr>
        <p:blipFill rotWithShape="1">
          <a:blip r:embed="rId4">
            <a:alphaModFix/>
          </a:blip>
          <a:srcRect b="0" l="0" r="0" t="0"/>
          <a:stretch/>
        </p:blipFill>
        <p:spPr>
          <a:xfrm>
            <a:off x="568960" y="4537074"/>
            <a:ext cx="2056765" cy="2056765"/>
          </a:xfrm>
          <a:prstGeom prst="rect">
            <a:avLst/>
          </a:prstGeom>
          <a:noFill/>
          <a:ln>
            <a:noFill/>
          </a:ln>
        </p:spPr>
      </p:pic>
      <p:pic>
        <p:nvPicPr>
          <p:cNvPr descr="Related image" id="173" name="Google Shape;173;p9"/>
          <p:cNvPicPr preferRelativeResize="0"/>
          <p:nvPr/>
        </p:nvPicPr>
        <p:blipFill rotWithShape="1">
          <a:blip r:embed="rId5">
            <a:alphaModFix/>
          </a:blip>
          <a:srcRect b="0" l="0" r="0" t="0"/>
          <a:stretch/>
        </p:blipFill>
        <p:spPr>
          <a:xfrm>
            <a:off x="3444240" y="4322423"/>
            <a:ext cx="2522221" cy="2309076"/>
          </a:xfrm>
          <a:prstGeom prst="rect">
            <a:avLst/>
          </a:prstGeom>
          <a:noFill/>
          <a:ln>
            <a:noFill/>
          </a:ln>
        </p:spPr>
      </p:pic>
      <p:pic>
        <p:nvPicPr>
          <p:cNvPr descr="Image result for fiber optic cable" id="174" name="Google Shape;174;p9"/>
          <p:cNvPicPr preferRelativeResize="0"/>
          <p:nvPr/>
        </p:nvPicPr>
        <p:blipFill rotWithShape="1">
          <a:blip r:embed="rId6">
            <a:alphaModFix/>
          </a:blip>
          <a:srcRect b="0" l="0" r="0" t="0"/>
          <a:stretch/>
        </p:blipFill>
        <p:spPr>
          <a:xfrm>
            <a:off x="6187439" y="4567295"/>
            <a:ext cx="2509521" cy="19963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raining presentation">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2014-07-29T03:47:45Z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